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69" r:id="rId1"/>
  </p:sldMasterIdLst>
  <p:sldIdLst>
    <p:sldId id="256" r:id="rId2"/>
    <p:sldId id="257" r:id="rId3"/>
    <p:sldId id="261" r:id="rId4"/>
    <p:sldId id="258" r:id="rId5"/>
    <p:sldId id="259" r:id="rId6"/>
    <p:sldId id="263" r:id="rId7"/>
    <p:sldId id="260" r:id="rId8"/>
    <p:sldId id="264" r:id="rId9"/>
    <p:sldId id="262" r:id="rId10"/>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114" d="100"/>
          <a:sy n="114" d="100"/>
        </p:scale>
        <p:origin x="474" y="10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8" name="Picture 7" descr="C3-HD-BT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375150"/>
            <a:ext cx="12192000" cy="2482850"/>
          </a:xfrm>
          <a:prstGeom prst="rect">
            <a:avLst/>
          </a:prstGeom>
        </p:spPr>
      </p:pic>
      <p:sp>
        <p:nvSpPr>
          <p:cNvPr id="2" name="Title 1"/>
          <p:cNvSpPr>
            <a:spLocks noGrp="1"/>
          </p:cNvSpPr>
          <p:nvPr>
            <p:ph type="ctrTitle"/>
          </p:nvPr>
        </p:nvSpPr>
        <p:spPr>
          <a:xfrm>
            <a:off x="1371600" y="1803405"/>
            <a:ext cx="9448800" cy="1825096"/>
          </a:xfrm>
        </p:spPr>
        <p:txBody>
          <a:bodyPr anchor="b">
            <a:normAutofit/>
          </a:bodyPr>
          <a:lstStyle>
            <a:lvl1pPr algn="l">
              <a:defRPr sz="6000"/>
            </a:lvl1pPr>
          </a:lstStyle>
          <a:p>
            <a:r>
              <a:rPr lang="en-US"/>
              <a:t>Click to edit Master title style</a:t>
            </a:r>
            <a:endParaRPr lang="en-US" dirty="0"/>
          </a:p>
        </p:txBody>
      </p:sp>
      <p:sp>
        <p:nvSpPr>
          <p:cNvPr id="3" name="Subtitle 2"/>
          <p:cNvSpPr>
            <a:spLocks noGrp="1"/>
          </p:cNvSpPr>
          <p:nvPr>
            <p:ph type="subTitle" idx="1"/>
          </p:nvPr>
        </p:nvSpPr>
        <p:spPr>
          <a:xfrm>
            <a:off x="1371600" y="3632201"/>
            <a:ext cx="9448800" cy="685800"/>
          </a:xfrm>
        </p:spPr>
        <p:txBody>
          <a:bodyPr>
            <a:normAutofit/>
          </a:bodyPr>
          <a:lstStyle>
            <a:lvl1pPr marL="0" indent="0" algn="l">
              <a:buNone/>
              <a:defRPr sz="20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a:xfrm>
            <a:off x="7909561" y="4314328"/>
            <a:ext cx="2910840" cy="374642"/>
          </a:xfrm>
        </p:spPr>
        <p:txBody>
          <a:bodyPr/>
          <a:lstStyle/>
          <a:p>
            <a:fld id="{48A87A34-81AB-432B-8DAE-1953F412C126}" type="datetimeFigureOut">
              <a:rPr lang="en-US" smtClean="0"/>
              <a:t>8/4/2022</a:t>
            </a:fld>
            <a:endParaRPr lang="en-US" dirty="0"/>
          </a:p>
        </p:txBody>
      </p:sp>
      <p:sp>
        <p:nvSpPr>
          <p:cNvPr id="5" name="Footer Placeholder 4"/>
          <p:cNvSpPr>
            <a:spLocks noGrp="1"/>
          </p:cNvSpPr>
          <p:nvPr>
            <p:ph type="ftr" sz="quarter" idx="11"/>
          </p:nvPr>
        </p:nvSpPr>
        <p:spPr>
          <a:xfrm>
            <a:off x="1371600" y="4323845"/>
            <a:ext cx="6400800" cy="365125"/>
          </a:xfrm>
        </p:spPr>
        <p:txBody>
          <a:bodyPr/>
          <a:lstStyle/>
          <a:p>
            <a:endParaRPr lang="en-US" dirty="0"/>
          </a:p>
        </p:txBody>
      </p:sp>
      <p:sp>
        <p:nvSpPr>
          <p:cNvPr id="6" name="Slide Number Placeholder 5"/>
          <p:cNvSpPr>
            <a:spLocks noGrp="1"/>
          </p:cNvSpPr>
          <p:nvPr>
            <p:ph type="sldNum" sz="quarter" idx="12"/>
          </p:nvPr>
        </p:nvSpPr>
        <p:spPr>
          <a:xfrm>
            <a:off x="8077200" y="1430866"/>
            <a:ext cx="2743200" cy="365125"/>
          </a:xfrm>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323414776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777" y="4697360"/>
            <a:ext cx="10822034" cy="819355"/>
          </a:xfrm>
        </p:spPr>
        <p:txBody>
          <a:bodyPr anchor="b"/>
          <a:lstStyle>
            <a:lvl1pPr algn="l">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681727" y="941439"/>
            <a:ext cx="10821840" cy="3478161"/>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685800" y="5516715"/>
            <a:ext cx="10820400" cy="701969"/>
          </a:xfrm>
        </p:spPr>
        <p:txBody>
          <a:bodyPr/>
          <a:lstStyle>
            <a:lvl1pPr marL="0" indent="0" algn="l">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48A87A34-81AB-432B-8DAE-1953F412C126}" type="datetimeFigureOut">
              <a:rPr lang="en-US" smtClean="0"/>
              <a:t>8/4/2022</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369186964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p:cSld name="Title and Caption">
    <p:spTree>
      <p:nvGrpSpPr>
        <p:cNvPr id="1" name=""/>
        <p:cNvGrpSpPr/>
        <p:nvPr/>
      </p:nvGrpSpPr>
      <p:grpSpPr>
        <a:xfrm>
          <a:off x="0" y="0"/>
          <a:ext cx="0" cy="0"/>
          <a:chOff x="0" y="0"/>
          <a:chExt cx="0" cy="0"/>
        </a:xfrm>
      </p:grpSpPr>
      <p:pic>
        <p:nvPicPr>
          <p:cNvPr id="9" name="Picture 8" descr="C3-HD-BT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375150"/>
            <a:ext cx="12192000" cy="2482850"/>
          </a:xfrm>
          <a:prstGeom prst="rect">
            <a:avLst/>
          </a:prstGeom>
        </p:spPr>
      </p:pic>
      <p:sp>
        <p:nvSpPr>
          <p:cNvPr id="2" name="Title 1"/>
          <p:cNvSpPr>
            <a:spLocks noGrp="1"/>
          </p:cNvSpPr>
          <p:nvPr>
            <p:ph type="title"/>
          </p:nvPr>
        </p:nvSpPr>
        <p:spPr>
          <a:xfrm>
            <a:off x="685800" y="753532"/>
            <a:ext cx="10820400" cy="2802467"/>
          </a:xfrm>
        </p:spPr>
        <p:txBody>
          <a:bodyPr anchor="ctr"/>
          <a:lstStyle>
            <a:lvl1pPr algn="l">
              <a:defRPr sz="3200"/>
            </a:lvl1pPr>
          </a:lstStyle>
          <a:p>
            <a:r>
              <a:rPr lang="en-US"/>
              <a:t>Click to edit Master title style</a:t>
            </a:r>
            <a:endParaRPr lang="en-US" dirty="0"/>
          </a:p>
        </p:txBody>
      </p:sp>
      <p:sp>
        <p:nvSpPr>
          <p:cNvPr id="4" name="Text Placeholder 3"/>
          <p:cNvSpPr>
            <a:spLocks noGrp="1"/>
          </p:cNvSpPr>
          <p:nvPr>
            <p:ph type="body" sz="half" idx="2"/>
          </p:nvPr>
        </p:nvSpPr>
        <p:spPr>
          <a:xfrm>
            <a:off x="1024467" y="3649133"/>
            <a:ext cx="10130516" cy="999067"/>
          </a:xfrm>
        </p:spPr>
        <p:txBody>
          <a:bodyPr anchor="ct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a:xfrm>
            <a:off x="7814452" y="381000"/>
            <a:ext cx="2910840" cy="365125"/>
          </a:xfrm>
        </p:spPr>
        <p:txBody>
          <a:bodyPr/>
          <a:lstStyle>
            <a:lvl1pPr algn="r">
              <a:defRPr/>
            </a:lvl1pPr>
          </a:lstStyle>
          <a:p>
            <a:fld id="{48A87A34-81AB-432B-8DAE-1953F412C126}" type="datetimeFigureOut">
              <a:rPr lang="en-US" smtClean="0"/>
              <a:pPr/>
              <a:t>8/4/2022</a:t>
            </a:fld>
            <a:endParaRPr lang="en-US" dirty="0"/>
          </a:p>
        </p:txBody>
      </p:sp>
      <p:sp>
        <p:nvSpPr>
          <p:cNvPr id="6" name="Footer Placeholder 5"/>
          <p:cNvSpPr>
            <a:spLocks noGrp="1"/>
          </p:cNvSpPr>
          <p:nvPr>
            <p:ph type="ftr" sz="quarter" idx="11"/>
          </p:nvPr>
        </p:nvSpPr>
        <p:spPr>
          <a:xfrm>
            <a:off x="685800" y="379941"/>
            <a:ext cx="6991492" cy="365125"/>
          </a:xfrm>
        </p:spPr>
        <p:txBody>
          <a:bodyPr/>
          <a:lstStyle/>
          <a:p>
            <a:endParaRPr lang="en-US" dirty="0"/>
          </a:p>
        </p:txBody>
      </p:sp>
      <p:sp>
        <p:nvSpPr>
          <p:cNvPr id="7" name="Slide Number Placeholder 6"/>
          <p:cNvSpPr>
            <a:spLocks noGrp="1"/>
          </p:cNvSpPr>
          <p:nvPr>
            <p:ph type="sldNum" sz="quarter" idx="12"/>
          </p:nvPr>
        </p:nvSpPr>
        <p:spPr>
          <a:xfrm>
            <a:off x="10862452" y="381000"/>
            <a:ext cx="643748" cy="365125"/>
          </a:xfrm>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319418752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p:cSld name="Quote with Caption">
    <p:spTree>
      <p:nvGrpSpPr>
        <p:cNvPr id="1" name=""/>
        <p:cNvGrpSpPr/>
        <p:nvPr/>
      </p:nvGrpSpPr>
      <p:grpSpPr>
        <a:xfrm>
          <a:off x="0" y="0"/>
          <a:ext cx="0" cy="0"/>
          <a:chOff x="0" y="0"/>
          <a:chExt cx="0" cy="0"/>
        </a:xfrm>
      </p:grpSpPr>
      <p:pic>
        <p:nvPicPr>
          <p:cNvPr id="11" name="Picture 10" descr="C3-HD-BT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375150"/>
            <a:ext cx="12192000" cy="2482850"/>
          </a:xfrm>
          <a:prstGeom prst="rect">
            <a:avLst/>
          </a:prstGeom>
        </p:spPr>
      </p:pic>
      <p:sp>
        <p:nvSpPr>
          <p:cNvPr id="2" name="Title 1"/>
          <p:cNvSpPr>
            <a:spLocks noGrp="1"/>
          </p:cNvSpPr>
          <p:nvPr>
            <p:ph type="title"/>
          </p:nvPr>
        </p:nvSpPr>
        <p:spPr>
          <a:xfrm>
            <a:off x="1024467" y="753533"/>
            <a:ext cx="10151533" cy="2604495"/>
          </a:xfrm>
        </p:spPr>
        <p:txBody>
          <a:bodyPr anchor="ctr"/>
          <a:lstStyle>
            <a:lvl1pPr algn="l">
              <a:defRPr sz="3200"/>
            </a:lvl1pPr>
          </a:lstStyle>
          <a:p>
            <a:r>
              <a:rPr lang="en-US"/>
              <a:t>Click to edit Master title style</a:t>
            </a:r>
            <a:endParaRPr lang="en-US" dirty="0"/>
          </a:p>
        </p:txBody>
      </p:sp>
      <p:sp>
        <p:nvSpPr>
          <p:cNvPr id="12" name="Text Placeholder 3"/>
          <p:cNvSpPr>
            <a:spLocks noGrp="1"/>
          </p:cNvSpPr>
          <p:nvPr>
            <p:ph type="body" sz="half" idx="13"/>
          </p:nvPr>
        </p:nvSpPr>
        <p:spPr>
          <a:xfrm>
            <a:off x="1303865" y="3365556"/>
            <a:ext cx="9592736" cy="444443"/>
          </a:xfrm>
        </p:spPr>
        <p:txBody>
          <a:bodyPr anchor="t">
            <a:normAutofit/>
          </a:bodyPr>
          <a:lstStyle>
            <a:lvl1pPr marL="0" indent="0">
              <a:buNone/>
              <a:defRPr sz="14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4" name="Text Placeholder 3"/>
          <p:cNvSpPr>
            <a:spLocks noGrp="1"/>
          </p:cNvSpPr>
          <p:nvPr>
            <p:ph type="body" sz="half" idx="2"/>
          </p:nvPr>
        </p:nvSpPr>
        <p:spPr>
          <a:xfrm>
            <a:off x="1024467" y="3959862"/>
            <a:ext cx="10151533" cy="679871"/>
          </a:xfrm>
        </p:spPr>
        <p:txBody>
          <a:bodyPr anchor="ctr">
            <a:norm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a:xfrm>
            <a:off x="7814452" y="381000"/>
            <a:ext cx="2910840" cy="365125"/>
          </a:xfrm>
        </p:spPr>
        <p:txBody>
          <a:bodyPr/>
          <a:lstStyle>
            <a:lvl1pPr algn="r">
              <a:defRPr/>
            </a:lvl1pPr>
          </a:lstStyle>
          <a:p>
            <a:fld id="{48A87A34-81AB-432B-8DAE-1953F412C126}" type="datetimeFigureOut">
              <a:rPr lang="en-US" smtClean="0"/>
              <a:pPr/>
              <a:t>8/4/2022</a:t>
            </a:fld>
            <a:endParaRPr lang="en-US" dirty="0"/>
          </a:p>
        </p:txBody>
      </p:sp>
      <p:sp>
        <p:nvSpPr>
          <p:cNvPr id="6" name="Footer Placeholder 5"/>
          <p:cNvSpPr>
            <a:spLocks noGrp="1"/>
          </p:cNvSpPr>
          <p:nvPr>
            <p:ph type="ftr" sz="quarter" idx="11"/>
          </p:nvPr>
        </p:nvSpPr>
        <p:spPr>
          <a:xfrm>
            <a:off x="685800" y="379941"/>
            <a:ext cx="6991492" cy="365125"/>
          </a:xfrm>
        </p:spPr>
        <p:txBody>
          <a:bodyPr/>
          <a:lstStyle/>
          <a:p>
            <a:endParaRPr lang="en-US" dirty="0"/>
          </a:p>
        </p:txBody>
      </p:sp>
      <p:sp>
        <p:nvSpPr>
          <p:cNvPr id="7" name="Slide Number Placeholder 6"/>
          <p:cNvSpPr>
            <a:spLocks noGrp="1"/>
          </p:cNvSpPr>
          <p:nvPr>
            <p:ph type="sldNum" sz="quarter" idx="12"/>
          </p:nvPr>
        </p:nvSpPr>
        <p:spPr>
          <a:xfrm>
            <a:off x="10862452" y="381000"/>
            <a:ext cx="643748" cy="365125"/>
          </a:xfrm>
        </p:spPr>
        <p:txBody>
          <a:bodyPr/>
          <a:lstStyle/>
          <a:p>
            <a:fld id="{6D22F896-40B5-4ADD-8801-0D06FADFA095}" type="slidenum">
              <a:rPr lang="en-US" smtClean="0"/>
              <a:t>‹#›</a:t>
            </a:fld>
            <a:endParaRPr lang="en-US" dirty="0"/>
          </a:p>
        </p:txBody>
      </p:sp>
      <p:sp>
        <p:nvSpPr>
          <p:cNvPr id="9" name="TextBox 8"/>
          <p:cNvSpPr txBox="1"/>
          <p:nvPr/>
        </p:nvSpPr>
        <p:spPr>
          <a:xfrm>
            <a:off x="476250" y="933450"/>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tx1"/>
                </a:solidFill>
                <a:effectLst/>
              </a:rPr>
              <a:t>“</a:t>
            </a:r>
          </a:p>
        </p:txBody>
      </p:sp>
      <p:sp>
        <p:nvSpPr>
          <p:cNvPr id="10" name="TextBox 9"/>
          <p:cNvSpPr txBox="1"/>
          <p:nvPr/>
        </p:nvSpPr>
        <p:spPr>
          <a:xfrm>
            <a:off x="10984230" y="2701290"/>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Tree>
    <p:extLst>
      <p:ext uri="{BB962C8B-B14F-4D97-AF65-F5344CB8AC3E}">
        <p14:creationId xmlns:p14="http://schemas.microsoft.com/office/powerpoint/2010/main" val="314380577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p:cSld name="Name Card">
    <p:spTree>
      <p:nvGrpSpPr>
        <p:cNvPr id="1" name=""/>
        <p:cNvGrpSpPr/>
        <p:nvPr/>
      </p:nvGrpSpPr>
      <p:grpSpPr>
        <a:xfrm>
          <a:off x="0" y="0"/>
          <a:ext cx="0" cy="0"/>
          <a:chOff x="0" y="0"/>
          <a:chExt cx="0" cy="0"/>
        </a:xfrm>
      </p:grpSpPr>
      <p:pic>
        <p:nvPicPr>
          <p:cNvPr id="8" name="Picture 7" descr="C3-HD-BT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375150"/>
            <a:ext cx="12192000" cy="2482850"/>
          </a:xfrm>
          <a:prstGeom prst="rect">
            <a:avLst/>
          </a:prstGeom>
        </p:spPr>
      </p:pic>
      <p:sp>
        <p:nvSpPr>
          <p:cNvPr id="2" name="Title 1"/>
          <p:cNvSpPr>
            <a:spLocks noGrp="1"/>
          </p:cNvSpPr>
          <p:nvPr>
            <p:ph type="title"/>
          </p:nvPr>
        </p:nvSpPr>
        <p:spPr>
          <a:xfrm>
            <a:off x="1024495" y="1124701"/>
            <a:ext cx="10146186" cy="2511835"/>
          </a:xfrm>
        </p:spPr>
        <p:txBody>
          <a:bodyPr anchor="b"/>
          <a:lstStyle>
            <a:lvl1pPr algn="l">
              <a:defRPr sz="3200"/>
            </a:lvl1pPr>
          </a:lstStyle>
          <a:p>
            <a:r>
              <a:rPr lang="en-US"/>
              <a:t>Click to edit Master title style</a:t>
            </a:r>
            <a:endParaRPr lang="en-US" dirty="0"/>
          </a:p>
        </p:txBody>
      </p:sp>
      <p:sp>
        <p:nvSpPr>
          <p:cNvPr id="4" name="Text Placeholder 3"/>
          <p:cNvSpPr>
            <a:spLocks noGrp="1"/>
          </p:cNvSpPr>
          <p:nvPr>
            <p:ph type="body" sz="half" idx="2"/>
          </p:nvPr>
        </p:nvSpPr>
        <p:spPr>
          <a:xfrm>
            <a:off x="1024467" y="3648315"/>
            <a:ext cx="10144654" cy="999885"/>
          </a:xfrm>
        </p:spPr>
        <p:txBody>
          <a:bodyPr anchor="t"/>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a:xfrm>
            <a:off x="7814452" y="378883"/>
            <a:ext cx="2910840" cy="365125"/>
          </a:xfrm>
        </p:spPr>
        <p:txBody>
          <a:bodyPr/>
          <a:lstStyle>
            <a:lvl1pPr algn="r">
              <a:defRPr/>
            </a:lvl1pPr>
          </a:lstStyle>
          <a:p>
            <a:fld id="{48A87A34-81AB-432B-8DAE-1953F412C126}" type="datetimeFigureOut">
              <a:rPr lang="en-US" smtClean="0"/>
              <a:pPr/>
              <a:t>8/4/2022</a:t>
            </a:fld>
            <a:endParaRPr lang="en-US" dirty="0"/>
          </a:p>
        </p:txBody>
      </p:sp>
      <p:sp>
        <p:nvSpPr>
          <p:cNvPr id="6" name="Footer Placeholder 5"/>
          <p:cNvSpPr>
            <a:spLocks noGrp="1"/>
          </p:cNvSpPr>
          <p:nvPr>
            <p:ph type="ftr" sz="quarter" idx="11"/>
          </p:nvPr>
        </p:nvSpPr>
        <p:spPr>
          <a:xfrm>
            <a:off x="685800" y="378883"/>
            <a:ext cx="6991492" cy="365125"/>
          </a:xfrm>
        </p:spPr>
        <p:txBody>
          <a:bodyPr/>
          <a:lstStyle/>
          <a:p>
            <a:endParaRPr lang="en-US" dirty="0"/>
          </a:p>
        </p:txBody>
      </p:sp>
      <p:sp>
        <p:nvSpPr>
          <p:cNvPr id="7" name="Slide Number Placeholder 6"/>
          <p:cNvSpPr>
            <a:spLocks noGrp="1"/>
          </p:cNvSpPr>
          <p:nvPr>
            <p:ph type="sldNum" sz="quarter" idx="12"/>
          </p:nvPr>
        </p:nvSpPr>
        <p:spPr>
          <a:xfrm>
            <a:off x="10862452" y="381000"/>
            <a:ext cx="643748" cy="365125"/>
          </a:xfrm>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178942473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15" name="Title 1"/>
          <p:cNvSpPr>
            <a:spLocks noGrp="1"/>
          </p:cNvSpPr>
          <p:nvPr>
            <p:ph type="title"/>
          </p:nvPr>
        </p:nvSpPr>
        <p:spPr>
          <a:xfrm>
            <a:off x="2895600" y="761999"/>
            <a:ext cx="8610599" cy="1303867"/>
          </a:xfrm>
        </p:spPr>
        <p:txBody>
          <a:bodyPr/>
          <a:lstStyle/>
          <a:p>
            <a:r>
              <a:rPr lang="en-US"/>
              <a:t>Click to edit Master title style</a:t>
            </a:r>
            <a:endParaRPr lang="en-US" dirty="0"/>
          </a:p>
        </p:txBody>
      </p:sp>
      <p:sp>
        <p:nvSpPr>
          <p:cNvPr id="7" name="Text Placeholder 2"/>
          <p:cNvSpPr>
            <a:spLocks noGrp="1"/>
          </p:cNvSpPr>
          <p:nvPr>
            <p:ph type="body" idx="1"/>
          </p:nvPr>
        </p:nvSpPr>
        <p:spPr>
          <a:xfrm>
            <a:off x="685800" y="2202080"/>
            <a:ext cx="3456432" cy="617320"/>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8" name="Text Placeholder 3"/>
          <p:cNvSpPr>
            <a:spLocks noGrp="1"/>
          </p:cNvSpPr>
          <p:nvPr>
            <p:ph type="body" sz="half" idx="15"/>
          </p:nvPr>
        </p:nvSpPr>
        <p:spPr>
          <a:xfrm>
            <a:off x="685799" y="2904565"/>
            <a:ext cx="3456432" cy="331413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9" name="Text Placeholder 4"/>
          <p:cNvSpPr>
            <a:spLocks noGrp="1"/>
          </p:cNvSpPr>
          <p:nvPr>
            <p:ph type="body" sz="quarter" idx="3"/>
          </p:nvPr>
        </p:nvSpPr>
        <p:spPr>
          <a:xfrm>
            <a:off x="4368800" y="2201333"/>
            <a:ext cx="3456432" cy="626534"/>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0" name="Text Placeholder 3"/>
          <p:cNvSpPr>
            <a:spLocks noGrp="1"/>
          </p:cNvSpPr>
          <p:nvPr>
            <p:ph type="body" sz="half" idx="16"/>
          </p:nvPr>
        </p:nvSpPr>
        <p:spPr>
          <a:xfrm>
            <a:off x="4366858" y="2904067"/>
            <a:ext cx="3456432" cy="331461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11" name="Text Placeholder 4"/>
          <p:cNvSpPr>
            <a:spLocks noGrp="1"/>
          </p:cNvSpPr>
          <p:nvPr>
            <p:ph type="body" sz="quarter" idx="13"/>
          </p:nvPr>
        </p:nvSpPr>
        <p:spPr>
          <a:xfrm>
            <a:off x="8051800" y="2192866"/>
            <a:ext cx="3456432" cy="626534"/>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2" name="Text Placeholder 3"/>
          <p:cNvSpPr>
            <a:spLocks noGrp="1"/>
          </p:cNvSpPr>
          <p:nvPr>
            <p:ph type="body" sz="half" idx="17"/>
          </p:nvPr>
        </p:nvSpPr>
        <p:spPr>
          <a:xfrm>
            <a:off x="8051801" y="2904565"/>
            <a:ext cx="3456432" cy="331413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3" name="Date Placeholder 2"/>
          <p:cNvSpPr>
            <a:spLocks noGrp="1"/>
          </p:cNvSpPr>
          <p:nvPr>
            <p:ph type="dt" sz="half" idx="10"/>
          </p:nvPr>
        </p:nvSpPr>
        <p:spPr/>
        <p:txBody>
          <a:bodyPr/>
          <a:lstStyle/>
          <a:p>
            <a:fld id="{48A87A34-81AB-432B-8DAE-1953F412C126}" type="datetimeFigureOut">
              <a:rPr lang="en-US" smtClean="0"/>
              <a:t>8/4/2022</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417668702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sp>
        <p:nvSpPr>
          <p:cNvPr id="30" name="Title 1"/>
          <p:cNvSpPr>
            <a:spLocks noGrp="1"/>
          </p:cNvSpPr>
          <p:nvPr>
            <p:ph type="title"/>
          </p:nvPr>
        </p:nvSpPr>
        <p:spPr>
          <a:xfrm>
            <a:off x="2895600" y="762000"/>
            <a:ext cx="8610599" cy="1295400"/>
          </a:xfrm>
        </p:spPr>
        <p:txBody>
          <a:bodyPr/>
          <a:lstStyle/>
          <a:p>
            <a:r>
              <a:rPr lang="en-US"/>
              <a:t>Click to edit Master title style</a:t>
            </a:r>
            <a:endParaRPr lang="en-US" dirty="0"/>
          </a:p>
        </p:txBody>
      </p:sp>
      <p:sp>
        <p:nvSpPr>
          <p:cNvPr id="19" name="Text Placeholder 2"/>
          <p:cNvSpPr>
            <a:spLocks noGrp="1"/>
          </p:cNvSpPr>
          <p:nvPr>
            <p:ph type="body" idx="1"/>
          </p:nvPr>
        </p:nvSpPr>
        <p:spPr>
          <a:xfrm>
            <a:off x="688618" y="4191000"/>
            <a:ext cx="3451582" cy="682765"/>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20" name="Picture Placeholder 2"/>
          <p:cNvSpPr>
            <a:spLocks noGrp="1" noChangeAspect="1"/>
          </p:cNvSpPr>
          <p:nvPr>
            <p:ph type="pic" idx="15"/>
          </p:nvPr>
        </p:nvSpPr>
        <p:spPr>
          <a:xfrm>
            <a:off x="688618" y="2362200"/>
            <a:ext cx="3451582" cy="1524000"/>
          </a:xfrm>
          <a:prstGeom prst="roundRect">
            <a:avLst>
              <a:gd name="adj" fmla="val 0"/>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1" name="Text Placeholder 3"/>
          <p:cNvSpPr>
            <a:spLocks noGrp="1"/>
          </p:cNvSpPr>
          <p:nvPr>
            <p:ph type="body" sz="half" idx="18"/>
          </p:nvPr>
        </p:nvSpPr>
        <p:spPr>
          <a:xfrm>
            <a:off x="688618" y="4873764"/>
            <a:ext cx="3451582" cy="1344921"/>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22" name="Text Placeholder 4"/>
          <p:cNvSpPr>
            <a:spLocks noGrp="1"/>
          </p:cNvSpPr>
          <p:nvPr>
            <p:ph type="body" sz="quarter" idx="3"/>
          </p:nvPr>
        </p:nvSpPr>
        <p:spPr>
          <a:xfrm>
            <a:off x="4374263" y="4191000"/>
            <a:ext cx="3448935" cy="682765"/>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23" name="Picture Placeholder 2"/>
          <p:cNvSpPr>
            <a:spLocks noGrp="1" noChangeAspect="1"/>
          </p:cNvSpPr>
          <p:nvPr>
            <p:ph type="pic" idx="21"/>
          </p:nvPr>
        </p:nvSpPr>
        <p:spPr>
          <a:xfrm>
            <a:off x="4374263" y="2362200"/>
            <a:ext cx="3448936" cy="1524000"/>
          </a:xfrm>
          <a:prstGeom prst="roundRect">
            <a:avLst>
              <a:gd name="adj" fmla="val 0"/>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4" name="Text Placeholder 3"/>
          <p:cNvSpPr>
            <a:spLocks noGrp="1"/>
          </p:cNvSpPr>
          <p:nvPr>
            <p:ph type="body" sz="half" idx="19"/>
          </p:nvPr>
        </p:nvSpPr>
        <p:spPr>
          <a:xfrm>
            <a:off x="4374264" y="4873763"/>
            <a:ext cx="3448935" cy="1344921"/>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25" name="Text Placeholder 4"/>
          <p:cNvSpPr>
            <a:spLocks noGrp="1"/>
          </p:cNvSpPr>
          <p:nvPr>
            <p:ph type="body" sz="quarter" idx="13"/>
          </p:nvPr>
        </p:nvSpPr>
        <p:spPr>
          <a:xfrm>
            <a:off x="8049731" y="4191000"/>
            <a:ext cx="3456469" cy="682765"/>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26" name="Picture Placeholder 2"/>
          <p:cNvSpPr>
            <a:spLocks noGrp="1" noChangeAspect="1"/>
          </p:cNvSpPr>
          <p:nvPr>
            <p:ph type="pic" idx="22"/>
          </p:nvPr>
        </p:nvSpPr>
        <p:spPr>
          <a:xfrm>
            <a:off x="8049855" y="2362200"/>
            <a:ext cx="3447878" cy="1524000"/>
          </a:xfrm>
          <a:prstGeom prst="roundRect">
            <a:avLst>
              <a:gd name="adj" fmla="val 0"/>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7" name="Text Placeholder 3"/>
          <p:cNvSpPr>
            <a:spLocks noGrp="1"/>
          </p:cNvSpPr>
          <p:nvPr>
            <p:ph type="body" sz="half" idx="20"/>
          </p:nvPr>
        </p:nvSpPr>
        <p:spPr>
          <a:xfrm>
            <a:off x="8049731" y="4873761"/>
            <a:ext cx="3452445" cy="1344921"/>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3" name="Date Placeholder 2"/>
          <p:cNvSpPr>
            <a:spLocks noGrp="1"/>
          </p:cNvSpPr>
          <p:nvPr>
            <p:ph type="dt" sz="half" idx="10"/>
          </p:nvPr>
        </p:nvSpPr>
        <p:spPr/>
        <p:txBody>
          <a:bodyPr/>
          <a:lstStyle/>
          <a:p>
            <a:fld id="{48A87A34-81AB-432B-8DAE-1953F412C126}" type="datetimeFigureOut">
              <a:rPr lang="en-US" smtClean="0"/>
              <a:t>8/4/2022</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242196173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a:xfrm>
            <a:off x="685800" y="2194559"/>
            <a:ext cx="10820400" cy="4024125"/>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smtClean="0"/>
              <a:t>8/4/2022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419485507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pic>
        <p:nvPicPr>
          <p:cNvPr id="9" name="Picture 8" descr="C3-HD-BT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375150"/>
            <a:ext cx="12192000" cy="2482850"/>
          </a:xfrm>
          <a:prstGeom prst="rect">
            <a:avLst/>
          </a:prstGeom>
        </p:spPr>
      </p:pic>
      <p:sp>
        <p:nvSpPr>
          <p:cNvPr id="2" name="Vertical Title 1"/>
          <p:cNvSpPr>
            <a:spLocks noGrp="1"/>
          </p:cNvSpPr>
          <p:nvPr>
            <p:ph type="title" orient="vert"/>
          </p:nvPr>
        </p:nvSpPr>
        <p:spPr>
          <a:xfrm>
            <a:off x="9448800" y="745066"/>
            <a:ext cx="2057400" cy="3903133"/>
          </a:xfrm>
        </p:spPr>
        <p:txBody>
          <a:bodyPr vert="eaVert"/>
          <a:lstStyle>
            <a:lvl1pPr algn="l">
              <a:defRPr/>
            </a:lvl1pPr>
          </a:lstStyle>
          <a:p>
            <a:r>
              <a:rPr lang="en-US"/>
              <a:t>Click to edit Master title style</a:t>
            </a:r>
            <a:endParaRPr lang="en-US" dirty="0"/>
          </a:p>
        </p:txBody>
      </p:sp>
      <p:sp>
        <p:nvSpPr>
          <p:cNvPr id="3" name="Vertical Text Placeholder 2"/>
          <p:cNvSpPr>
            <a:spLocks noGrp="1"/>
          </p:cNvSpPr>
          <p:nvPr>
            <p:ph type="body" orient="vert" idx="1"/>
          </p:nvPr>
        </p:nvSpPr>
        <p:spPr>
          <a:xfrm>
            <a:off x="1024466" y="745067"/>
            <a:ext cx="8204201" cy="3903133"/>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a:xfrm>
            <a:off x="7814452" y="379941"/>
            <a:ext cx="2910840" cy="365125"/>
          </a:xfrm>
        </p:spPr>
        <p:txBody>
          <a:bodyPr/>
          <a:lstStyle>
            <a:lvl1pPr algn="r">
              <a:defRPr/>
            </a:lvl1pPr>
          </a:lstStyle>
          <a:p>
            <a:fld id="{48A87A34-81AB-432B-8DAE-1953F412C126}" type="datetimeFigureOut">
              <a:rPr lang="en-US" smtClean="0"/>
              <a:pPr/>
              <a:t>8/4/2022</a:t>
            </a:fld>
            <a:endParaRPr lang="en-US" dirty="0"/>
          </a:p>
        </p:txBody>
      </p:sp>
      <p:sp>
        <p:nvSpPr>
          <p:cNvPr id="5" name="Footer Placeholder 4"/>
          <p:cNvSpPr>
            <a:spLocks noGrp="1"/>
          </p:cNvSpPr>
          <p:nvPr>
            <p:ph type="ftr" sz="quarter" idx="11"/>
          </p:nvPr>
        </p:nvSpPr>
        <p:spPr>
          <a:xfrm>
            <a:off x="685800" y="381000"/>
            <a:ext cx="6991492" cy="365125"/>
          </a:xfrm>
        </p:spPr>
        <p:txBody>
          <a:bodyPr/>
          <a:lstStyle/>
          <a:p>
            <a:endParaRPr lang="en-US" dirty="0"/>
          </a:p>
        </p:txBody>
      </p:sp>
      <p:sp>
        <p:nvSpPr>
          <p:cNvPr id="6" name="Slide Number Placeholder 5"/>
          <p:cNvSpPr>
            <a:spLocks noGrp="1"/>
          </p:cNvSpPr>
          <p:nvPr>
            <p:ph type="sldNum" sz="quarter" idx="12"/>
          </p:nvPr>
        </p:nvSpPr>
        <p:spPr>
          <a:xfrm>
            <a:off x="10862452" y="381000"/>
            <a:ext cx="643748" cy="365125"/>
          </a:xfrm>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298386338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smtClean="0"/>
              <a:t>8/4/2022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190227898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pic>
        <p:nvPicPr>
          <p:cNvPr id="8" name="Picture 7" descr="C3-HD-BT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375150"/>
            <a:ext cx="12192000" cy="2482850"/>
          </a:xfrm>
          <a:prstGeom prst="rect">
            <a:avLst/>
          </a:prstGeom>
        </p:spPr>
      </p:pic>
      <p:sp>
        <p:nvSpPr>
          <p:cNvPr id="2" name="Title 1"/>
          <p:cNvSpPr>
            <a:spLocks noGrp="1"/>
          </p:cNvSpPr>
          <p:nvPr>
            <p:ph type="title"/>
          </p:nvPr>
        </p:nvSpPr>
        <p:spPr>
          <a:xfrm>
            <a:off x="685800" y="753533"/>
            <a:ext cx="10820399" cy="2801935"/>
          </a:xfrm>
        </p:spPr>
        <p:txBody>
          <a:bodyPr anchor="b">
            <a:normAutofit/>
          </a:bodyPr>
          <a:lstStyle>
            <a:lvl1pPr algn="r">
              <a:defRPr sz="4000"/>
            </a:lvl1pPr>
          </a:lstStyle>
          <a:p>
            <a:r>
              <a:rPr lang="en-US"/>
              <a:t>Click to edit Master title style</a:t>
            </a:r>
            <a:endParaRPr lang="en-US" dirty="0"/>
          </a:p>
        </p:txBody>
      </p:sp>
      <p:sp>
        <p:nvSpPr>
          <p:cNvPr id="3" name="Text Placeholder 2"/>
          <p:cNvSpPr>
            <a:spLocks noGrp="1"/>
          </p:cNvSpPr>
          <p:nvPr>
            <p:ph type="body" idx="1"/>
          </p:nvPr>
        </p:nvSpPr>
        <p:spPr>
          <a:xfrm>
            <a:off x="1024467" y="3641725"/>
            <a:ext cx="10490200" cy="955675"/>
          </a:xfrm>
        </p:spPr>
        <p:txBody>
          <a:bodyPr>
            <a:normAutofit/>
          </a:bodyPr>
          <a:lstStyle>
            <a:lvl1pPr marL="0" indent="0" algn="r">
              <a:buNone/>
              <a:defRPr sz="22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a:xfrm>
            <a:off x="7814452" y="381000"/>
            <a:ext cx="2910840" cy="365125"/>
          </a:xfrm>
        </p:spPr>
        <p:txBody>
          <a:bodyPr/>
          <a:lstStyle>
            <a:lvl1pPr algn="r">
              <a:defRPr/>
            </a:lvl1pPr>
          </a:lstStyle>
          <a:p>
            <a:fld id="{48A87A34-81AB-432B-8DAE-1953F412C126}" type="datetimeFigureOut">
              <a:rPr lang="en-US" smtClean="0"/>
              <a:pPr/>
              <a:t>8/4/2022</a:t>
            </a:fld>
            <a:endParaRPr lang="en-US" dirty="0"/>
          </a:p>
        </p:txBody>
      </p:sp>
      <p:sp>
        <p:nvSpPr>
          <p:cNvPr id="5" name="Footer Placeholder 4"/>
          <p:cNvSpPr>
            <a:spLocks noGrp="1"/>
          </p:cNvSpPr>
          <p:nvPr>
            <p:ph type="ftr" sz="quarter" idx="11"/>
          </p:nvPr>
        </p:nvSpPr>
        <p:spPr>
          <a:xfrm>
            <a:off x="685800" y="381001"/>
            <a:ext cx="6991492" cy="364065"/>
          </a:xfrm>
        </p:spPr>
        <p:txBody>
          <a:bodyPr/>
          <a:lstStyle/>
          <a:p>
            <a:endParaRPr lang="en-US" dirty="0"/>
          </a:p>
        </p:txBody>
      </p:sp>
      <p:sp>
        <p:nvSpPr>
          <p:cNvPr id="6" name="Slide Number Placeholder 5"/>
          <p:cNvSpPr>
            <a:spLocks noGrp="1"/>
          </p:cNvSpPr>
          <p:nvPr>
            <p:ph type="sldNum" sz="quarter" idx="12"/>
          </p:nvPr>
        </p:nvSpPr>
        <p:spPr>
          <a:xfrm>
            <a:off x="10862452" y="381000"/>
            <a:ext cx="643748" cy="365125"/>
          </a:xfrm>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131844289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85800" y="2194559"/>
            <a:ext cx="5334000" cy="4024125"/>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2194559"/>
            <a:ext cx="5334000" cy="4024125"/>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48A87A34-81AB-432B-8DAE-1953F412C126}" type="datetimeFigureOut">
              <a:rPr lang="en-US" smtClean="0"/>
              <a:t>8/4/2022</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102832760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2895600" y="762000"/>
            <a:ext cx="8610600" cy="1295400"/>
          </a:xfrm>
        </p:spPr>
        <p:txBody>
          <a:bodyPr/>
          <a:lstStyle/>
          <a:p>
            <a:r>
              <a:rPr lang="en-US"/>
              <a:t>Click to edit Master title style</a:t>
            </a:r>
            <a:endParaRPr lang="en-US" dirty="0"/>
          </a:p>
        </p:txBody>
      </p:sp>
      <p:sp>
        <p:nvSpPr>
          <p:cNvPr id="3" name="Text Placeholder 2"/>
          <p:cNvSpPr>
            <a:spLocks noGrp="1"/>
          </p:cNvSpPr>
          <p:nvPr>
            <p:ph type="body" idx="1"/>
          </p:nvPr>
        </p:nvSpPr>
        <p:spPr>
          <a:xfrm>
            <a:off x="914409" y="2183802"/>
            <a:ext cx="5079991" cy="823912"/>
          </a:xfrm>
        </p:spPr>
        <p:txBody>
          <a:bodyPr anchor="b">
            <a:normAutofit/>
          </a:bodyPr>
          <a:lstStyle>
            <a:lvl1pPr marL="0" indent="0">
              <a:buNone/>
              <a:defRPr sz="28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685800" y="3132666"/>
            <a:ext cx="5311775" cy="308601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400800" y="2183802"/>
            <a:ext cx="5105400" cy="823912"/>
          </a:xfrm>
        </p:spPr>
        <p:txBody>
          <a:bodyPr anchor="b">
            <a:normAutofit/>
          </a:bodyPr>
          <a:lstStyle>
            <a:lvl1pPr marL="0" indent="0">
              <a:buNone/>
              <a:defRPr sz="28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3132666"/>
            <a:ext cx="5334000" cy="308601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48A87A34-81AB-432B-8DAE-1953F412C126}" type="datetimeFigureOut">
              <a:rPr lang="en-US" smtClean="0"/>
              <a:t>8/4/2022</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13408063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48A87A34-81AB-432B-8DAE-1953F412C126}" type="datetimeFigureOut">
              <a:rPr lang="en-US" smtClean="0"/>
              <a:t>8/4/2022</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193464559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8A87A34-81AB-432B-8DAE-1953F412C126}" type="datetimeFigureOut">
              <a:rPr lang="en-US" smtClean="0"/>
              <a:t>8/4/2022</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420364287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1524000"/>
            <a:ext cx="4114800" cy="1600200"/>
          </a:xfrm>
        </p:spPr>
        <p:txBody>
          <a:bodyPr anchor="b"/>
          <a:lstStyle>
            <a:lvl1pPr algn="l">
              <a:defRPr sz="3200"/>
            </a:lvl1pPr>
          </a:lstStyle>
          <a:p>
            <a:r>
              <a:rPr lang="en-US"/>
              <a:t>Click to edit Master title style</a:t>
            </a:r>
            <a:endParaRPr lang="en-US" dirty="0"/>
          </a:p>
        </p:txBody>
      </p:sp>
      <p:sp>
        <p:nvSpPr>
          <p:cNvPr id="3" name="Content Placeholder 2"/>
          <p:cNvSpPr>
            <a:spLocks noGrp="1"/>
          </p:cNvSpPr>
          <p:nvPr>
            <p:ph idx="1"/>
          </p:nvPr>
        </p:nvSpPr>
        <p:spPr>
          <a:xfrm>
            <a:off x="4995582" y="746759"/>
            <a:ext cx="6510618" cy="5471925"/>
          </a:xfrm>
        </p:spPr>
        <p:txBody>
          <a:bodyPr anchor="ct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85800" y="3124199"/>
            <a:ext cx="4114800" cy="3094485"/>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48A87A34-81AB-432B-8DAE-1953F412C126}" type="datetimeFigureOut">
              <a:rPr lang="en-US" smtClean="0"/>
              <a:t>8/4/2022</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292266533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1524000"/>
            <a:ext cx="6873240" cy="1600200"/>
          </a:xfrm>
        </p:spPr>
        <p:txBody>
          <a:bodyPr anchor="b"/>
          <a:lstStyle>
            <a:lvl1pPr algn="l">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7861238" y="751241"/>
            <a:ext cx="3644962" cy="5467443"/>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685800" y="3124199"/>
            <a:ext cx="6873240" cy="3094485"/>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48A87A34-81AB-432B-8DAE-1953F412C126}" type="datetimeFigureOut">
              <a:rPr lang="en-US" smtClean="0"/>
              <a:t>8/4/2022</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smtClean="0"/>
              <a:t>‹#›</a:t>
            </a:fld>
            <a:endParaRPr lang="en-US" dirty="0"/>
          </a:p>
        </p:txBody>
      </p:sp>
    </p:spTree>
    <p:extLst>
      <p:ext uri="{BB962C8B-B14F-4D97-AF65-F5344CB8AC3E}">
        <p14:creationId xmlns:p14="http://schemas.microsoft.com/office/powerpoint/2010/main" val="118702410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8" name="Picture 7" descr="C3-HD-TOP.png"/>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0" y="0"/>
            <a:ext cx="12192000" cy="1441450"/>
          </a:xfrm>
          <a:prstGeom prst="rect">
            <a:avLst/>
          </a:prstGeom>
        </p:spPr>
      </p:pic>
      <p:sp>
        <p:nvSpPr>
          <p:cNvPr id="2" name="Title Placeholder 1"/>
          <p:cNvSpPr>
            <a:spLocks noGrp="1"/>
          </p:cNvSpPr>
          <p:nvPr>
            <p:ph type="title"/>
          </p:nvPr>
        </p:nvSpPr>
        <p:spPr>
          <a:xfrm>
            <a:off x="2895600" y="764373"/>
            <a:ext cx="8610600" cy="1293028"/>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85800" y="2194560"/>
            <a:ext cx="10820400" cy="4024125"/>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595360" y="6356350"/>
            <a:ext cx="2910840" cy="365125"/>
          </a:xfrm>
          <a:prstGeom prst="rect">
            <a:avLst/>
          </a:prstGeom>
        </p:spPr>
        <p:txBody>
          <a:bodyPr vert="horz" lIns="91440" tIns="45720" rIns="91440" bIns="45720" rtlCol="0" anchor="ctr"/>
          <a:lstStyle>
            <a:lvl1pPr algn="r">
              <a:defRPr sz="1050">
                <a:solidFill>
                  <a:schemeClr val="tx1">
                    <a:tint val="75000"/>
                  </a:schemeClr>
                </a:solidFill>
              </a:defRPr>
            </a:lvl1pPr>
          </a:lstStyle>
          <a:p>
            <a:fld id="{48A87A34-81AB-432B-8DAE-1953F412C126}" type="datetimeFigureOut">
              <a:rPr lang="en-US" smtClean="0"/>
              <a:pPr/>
              <a:t>8/4/2022</a:t>
            </a:fld>
            <a:endParaRPr lang="en-US" dirty="0"/>
          </a:p>
        </p:txBody>
      </p:sp>
      <p:sp>
        <p:nvSpPr>
          <p:cNvPr id="5" name="Footer Placeholder 4"/>
          <p:cNvSpPr>
            <a:spLocks noGrp="1"/>
          </p:cNvSpPr>
          <p:nvPr>
            <p:ph type="ftr" sz="quarter" idx="3"/>
          </p:nvPr>
        </p:nvSpPr>
        <p:spPr>
          <a:xfrm>
            <a:off x="685800" y="6355845"/>
            <a:ext cx="7772400" cy="365125"/>
          </a:xfrm>
          <a:prstGeom prst="rect">
            <a:avLst/>
          </a:prstGeom>
        </p:spPr>
        <p:txBody>
          <a:bodyPr vert="horz" lIns="91440" tIns="45720" rIns="91440" bIns="45720" rtlCol="0" anchor="ctr"/>
          <a:lstStyle>
            <a:lvl1pPr algn="l">
              <a:defRPr sz="105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763000" y="381000"/>
            <a:ext cx="2743200" cy="365125"/>
          </a:xfrm>
          <a:prstGeom prst="rect">
            <a:avLst/>
          </a:prstGeom>
        </p:spPr>
        <p:txBody>
          <a:bodyPr vert="horz" lIns="91440" tIns="45720" rIns="91440" bIns="45720" rtlCol="0" anchor="ctr"/>
          <a:lstStyle>
            <a:lvl1pPr algn="r">
              <a:defRPr sz="1050">
                <a:solidFill>
                  <a:schemeClr val="tx1">
                    <a:tint val="75000"/>
                  </a:schemeClr>
                </a:solidFill>
              </a:defRPr>
            </a:lvl1pPr>
          </a:lstStyle>
          <a:p>
            <a:fld id="{6D22F896-40B5-4ADD-8801-0D06FADFA095}" type="slidenum">
              <a:rPr lang="en-US" smtClean="0"/>
              <a:pPr/>
              <a:t>‹#›</a:t>
            </a:fld>
            <a:endParaRPr lang="en-US" dirty="0"/>
          </a:p>
        </p:txBody>
      </p:sp>
    </p:spTree>
    <p:extLst>
      <p:ext uri="{BB962C8B-B14F-4D97-AF65-F5344CB8AC3E}">
        <p14:creationId xmlns:p14="http://schemas.microsoft.com/office/powerpoint/2010/main" val="1172660308"/>
      </p:ext>
    </p:extLst>
  </p:cSld>
  <p:clrMap bg1="lt1" tx1="dk1" bg2="lt2" tx2="dk2" accent1="accent1" accent2="accent2" accent3="accent3" accent4="accent4" accent5="accent5" accent6="accent6" hlink="hlink" folHlink="folHlink"/>
  <p:sldLayoutIdLst>
    <p:sldLayoutId id="2147483670" r:id="rId1"/>
    <p:sldLayoutId id="2147483671" r:id="rId2"/>
    <p:sldLayoutId id="2147483672" r:id="rId3"/>
    <p:sldLayoutId id="2147483673" r:id="rId4"/>
    <p:sldLayoutId id="2147483674" r:id="rId5"/>
    <p:sldLayoutId id="2147483675" r:id="rId6"/>
    <p:sldLayoutId id="2147483676" r:id="rId7"/>
    <p:sldLayoutId id="2147483677" r:id="rId8"/>
    <p:sldLayoutId id="2147483678" r:id="rId9"/>
    <p:sldLayoutId id="2147483679" r:id="rId10"/>
    <p:sldLayoutId id="2147483680" r:id="rId11"/>
    <p:sldLayoutId id="2147483681" r:id="rId12"/>
    <p:sldLayoutId id="2147483682" r:id="rId13"/>
    <p:sldLayoutId id="2147483683" r:id="rId14"/>
    <p:sldLayoutId id="2147483684" r:id="rId15"/>
    <p:sldLayoutId id="2147483685" r:id="rId16"/>
    <p:sldLayoutId id="2147483686" r:id="rId17"/>
  </p:sldLayoutIdLst>
  <p:txStyles>
    <p:titleStyle>
      <a:lvl1pPr algn="r" defTabSz="914400" rtl="0" eaLnBrk="1" latinLnBrk="0" hangingPunct="1">
        <a:lnSpc>
          <a:spcPct val="90000"/>
        </a:lnSpc>
        <a:spcBef>
          <a:spcPct val="0"/>
        </a:spcBef>
        <a:buNone/>
        <a:defRPr sz="4000" kern="1200" cap="all" baseline="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2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hyperlink" Target="https://www.iihs.org/topics/teenagers" TargetMode="Externa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jpeg"/><Relationship Id="rId1" Type="http://schemas.openxmlformats.org/officeDocument/2006/relationships/slideLayout" Target="../slideLayouts/slideLayout2.xml"/><Relationship Id="rId4" Type="http://schemas.openxmlformats.org/officeDocument/2006/relationships/image" Target="../media/image1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343892" y="775392"/>
            <a:ext cx="9448800" cy="1825096"/>
          </a:xfrm>
        </p:spPr>
        <p:txBody>
          <a:bodyPr/>
          <a:lstStyle/>
          <a:p>
            <a:pPr algn="ctr"/>
            <a:r>
              <a:rPr lang="en-US" dirty="0"/>
              <a:t>Teen Driving:</a:t>
            </a:r>
          </a:p>
        </p:txBody>
      </p:sp>
      <p:sp>
        <p:nvSpPr>
          <p:cNvPr id="3" name="Subtitle 2"/>
          <p:cNvSpPr>
            <a:spLocks noGrp="1"/>
          </p:cNvSpPr>
          <p:nvPr>
            <p:ph type="subTitle" idx="1"/>
          </p:nvPr>
        </p:nvSpPr>
        <p:spPr>
          <a:xfrm>
            <a:off x="-1440872" y="2647503"/>
            <a:ext cx="9448800" cy="685800"/>
          </a:xfrm>
        </p:spPr>
        <p:txBody>
          <a:bodyPr>
            <a:normAutofit/>
          </a:bodyPr>
          <a:lstStyle/>
          <a:p>
            <a:pPr algn="ctr"/>
            <a:r>
              <a:rPr lang="en-US" sz="4000" dirty="0"/>
              <a:t>After School Hours</a:t>
            </a:r>
          </a:p>
        </p:txBody>
      </p:sp>
      <p:pic>
        <p:nvPicPr>
          <p:cNvPr id="4" name="Picture 3"/>
          <p:cNvPicPr>
            <a:picLocks noChangeAspect="1"/>
          </p:cNvPicPr>
          <p:nvPr/>
        </p:nvPicPr>
        <p:blipFill>
          <a:blip r:embed="rId2"/>
          <a:stretch>
            <a:fillRect/>
          </a:stretch>
        </p:blipFill>
        <p:spPr>
          <a:xfrm>
            <a:off x="7661312" y="-1"/>
            <a:ext cx="4530689" cy="2849691"/>
          </a:xfrm>
          <a:prstGeom prst="rect">
            <a:avLst/>
          </a:prstGeom>
        </p:spPr>
      </p:pic>
      <p:pic>
        <p:nvPicPr>
          <p:cNvPr id="5" name="Picture 4"/>
          <p:cNvPicPr>
            <a:picLocks noChangeAspect="1"/>
          </p:cNvPicPr>
          <p:nvPr/>
        </p:nvPicPr>
        <p:blipFill>
          <a:blip r:embed="rId3"/>
          <a:stretch>
            <a:fillRect/>
          </a:stretch>
        </p:blipFill>
        <p:spPr>
          <a:xfrm>
            <a:off x="0" y="4414982"/>
            <a:ext cx="4870671" cy="2443018"/>
          </a:xfrm>
          <a:prstGeom prst="rect">
            <a:avLst/>
          </a:prstGeom>
        </p:spPr>
      </p:pic>
      <p:pic>
        <p:nvPicPr>
          <p:cNvPr id="6" name="Picture 5"/>
          <p:cNvPicPr>
            <a:picLocks noChangeAspect="1"/>
          </p:cNvPicPr>
          <p:nvPr/>
        </p:nvPicPr>
        <p:blipFill>
          <a:blip r:embed="rId4"/>
          <a:stretch>
            <a:fillRect/>
          </a:stretch>
        </p:blipFill>
        <p:spPr>
          <a:xfrm>
            <a:off x="7661312" y="4414983"/>
            <a:ext cx="4530688" cy="2443018"/>
          </a:xfrm>
          <a:prstGeom prst="rect">
            <a:avLst/>
          </a:prstGeom>
        </p:spPr>
      </p:pic>
    </p:spTree>
    <p:extLst>
      <p:ext uri="{BB962C8B-B14F-4D97-AF65-F5344CB8AC3E}">
        <p14:creationId xmlns:p14="http://schemas.microsoft.com/office/powerpoint/2010/main" val="212800090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Overview:</a:t>
            </a:r>
          </a:p>
        </p:txBody>
      </p:sp>
      <p:sp>
        <p:nvSpPr>
          <p:cNvPr id="3" name="Content Placeholder 2"/>
          <p:cNvSpPr>
            <a:spLocks noGrp="1"/>
          </p:cNvSpPr>
          <p:nvPr>
            <p:ph idx="1"/>
          </p:nvPr>
        </p:nvSpPr>
        <p:spPr>
          <a:xfrm>
            <a:off x="685800" y="1867520"/>
            <a:ext cx="10820400" cy="4024125"/>
          </a:xfrm>
        </p:spPr>
        <p:txBody>
          <a:bodyPr/>
          <a:lstStyle/>
          <a:p>
            <a:r>
              <a:rPr lang="en-US" dirty="0"/>
              <a:t>Introductory comments (who you are and why we are here)</a:t>
            </a:r>
          </a:p>
          <a:p>
            <a:r>
              <a:rPr lang="en-US" dirty="0"/>
              <a:t>What we will discuss tonight:</a:t>
            </a:r>
          </a:p>
          <a:p>
            <a:pPr lvl="1"/>
            <a:r>
              <a:rPr lang="en-US" dirty="0"/>
              <a:t>Why are we talking about teen driving tonight?</a:t>
            </a:r>
          </a:p>
          <a:p>
            <a:pPr lvl="1"/>
            <a:r>
              <a:rPr lang="en-US" dirty="0"/>
              <a:t>Why is teen driving important for parents and their teens?</a:t>
            </a:r>
          </a:p>
          <a:p>
            <a:pPr lvl="1"/>
            <a:r>
              <a:rPr lang="en-US" dirty="0"/>
              <a:t>What are the teen driving laws to keep your teens safe?</a:t>
            </a:r>
          </a:p>
          <a:p>
            <a:pPr lvl="1"/>
            <a:r>
              <a:rPr lang="en-US" dirty="0"/>
              <a:t>What can we do to work together to keep your teens safe on the road?</a:t>
            </a:r>
          </a:p>
          <a:p>
            <a:r>
              <a:rPr lang="en-US" dirty="0"/>
              <a:t>What we expect of the parents and teens moving forward</a:t>
            </a:r>
          </a:p>
          <a:p>
            <a:pPr marL="0" indent="0">
              <a:buNone/>
            </a:pPr>
            <a:endParaRPr lang="en-US" dirty="0"/>
          </a:p>
          <a:p>
            <a:endParaRPr lang="en-US" dirty="0"/>
          </a:p>
          <a:p>
            <a:pPr marL="0" indent="0">
              <a:buNone/>
            </a:pPr>
            <a:endParaRPr lang="en-US" dirty="0"/>
          </a:p>
          <a:p>
            <a:endParaRPr lang="en-US" dirty="0"/>
          </a:p>
        </p:txBody>
      </p:sp>
      <p:pic>
        <p:nvPicPr>
          <p:cNvPr id="4" name="Picture 3"/>
          <p:cNvPicPr>
            <a:picLocks noChangeAspect="1"/>
          </p:cNvPicPr>
          <p:nvPr/>
        </p:nvPicPr>
        <p:blipFill>
          <a:blip r:embed="rId2"/>
          <a:stretch>
            <a:fillRect/>
          </a:stretch>
        </p:blipFill>
        <p:spPr>
          <a:xfrm>
            <a:off x="9200732" y="4682836"/>
            <a:ext cx="2903956" cy="2175164"/>
          </a:xfrm>
          <a:prstGeom prst="rect">
            <a:avLst/>
          </a:prstGeom>
        </p:spPr>
      </p:pic>
      <p:pic>
        <p:nvPicPr>
          <p:cNvPr id="5" name="Picture 4"/>
          <p:cNvPicPr>
            <a:picLocks noChangeAspect="1"/>
          </p:cNvPicPr>
          <p:nvPr/>
        </p:nvPicPr>
        <p:blipFill>
          <a:blip r:embed="rId3"/>
          <a:stretch>
            <a:fillRect/>
          </a:stretch>
        </p:blipFill>
        <p:spPr>
          <a:xfrm>
            <a:off x="0" y="4801370"/>
            <a:ext cx="3084945" cy="2056630"/>
          </a:xfrm>
          <a:prstGeom prst="rect">
            <a:avLst/>
          </a:prstGeom>
        </p:spPr>
      </p:pic>
      <p:pic>
        <p:nvPicPr>
          <p:cNvPr id="6" name="Picture 5"/>
          <p:cNvPicPr>
            <a:picLocks noChangeAspect="1"/>
          </p:cNvPicPr>
          <p:nvPr/>
        </p:nvPicPr>
        <p:blipFill>
          <a:blip r:embed="rId4"/>
          <a:stretch>
            <a:fillRect/>
          </a:stretch>
        </p:blipFill>
        <p:spPr>
          <a:xfrm>
            <a:off x="4424875" y="4925291"/>
            <a:ext cx="3435927" cy="1932709"/>
          </a:xfrm>
          <a:prstGeom prst="rect">
            <a:avLst/>
          </a:prstGeom>
        </p:spPr>
      </p:pic>
    </p:spTree>
    <p:extLst>
      <p:ext uri="{BB962C8B-B14F-4D97-AF65-F5344CB8AC3E}">
        <p14:creationId xmlns:p14="http://schemas.microsoft.com/office/powerpoint/2010/main" val="79229806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dirty="0"/>
              <a:t>Teen Driving: Why’s it important</a:t>
            </a:r>
          </a:p>
        </p:txBody>
      </p:sp>
      <p:sp>
        <p:nvSpPr>
          <p:cNvPr id="3" name="Content Placeholder 2"/>
          <p:cNvSpPr>
            <a:spLocks noGrp="1"/>
          </p:cNvSpPr>
          <p:nvPr>
            <p:ph idx="1"/>
          </p:nvPr>
        </p:nvSpPr>
        <p:spPr>
          <a:xfrm>
            <a:off x="685800" y="2021837"/>
            <a:ext cx="10820400" cy="4024125"/>
          </a:xfrm>
        </p:spPr>
        <p:txBody>
          <a:bodyPr/>
          <a:lstStyle/>
          <a:p>
            <a:r>
              <a:rPr lang="en-US" dirty="0"/>
              <a:t>You may be asking yourself why we are talking about teen driving at a parent night. The reason for that is being involved in an extracurricular activity often has your teens driving to and from events and games. This driving can lead to crashes that result in injury and death. </a:t>
            </a:r>
          </a:p>
          <a:p>
            <a:r>
              <a:rPr lang="en-US" dirty="0"/>
              <a:t>Our goal is to ensure that all teens are following the laws put in place to keep them safe when they are going to and from events. </a:t>
            </a:r>
          </a:p>
          <a:p>
            <a:r>
              <a:rPr lang="en-US" dirty="0"/>
              <a:t>We want to stress that above all else we want your teens to be safe. Each and every time your teen has to drive to practice, games, events, or any other extra curricular the most important part is that they arrive alive. </a:t>
            </a:r>
          </a:p>
        </p:txBody>
      </p:sp>
      <p:pic>
        <p:nvPicPr>
          <p:cNvPr id="4" name="Picture 3"/>
          <p:cNvPicPr>
            <a:picLocks noChangeAspect="1"/>
          </p:cNvPicPr>
          <p:nvPr/>
        </p:nvPicPr>
        <p:blipFill>
          <a:blip r:embed="rId2"/>
          <a:stretch>
            <a:fillRect/>
          </a:stretch>
        </p:blipFill>
        <p:spPr>
          <a:xfrm>
            <a:off x="3550371" y="5240549"/>
            <a:ext cx="4882429" cy="1610827"/>
          </a:xfrm>
          <a:prstGeom prst="rect">
            <a:avLst/>
          </a:prstGeom>
        </p:spPr>
      </p:pic>
    </p:spTree>
    <p:extLst>
      <p:ext uri="{BB962C8B-B14F-4D97-AF65-F5344CB8AC3E}">
        <p14:creationId xmlns:p14="http://schemas.microsoft.com/office/powerpoint/2010/main" val="277379131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70564" y="173246"/>
            <a:ext cx="8610600" cy="1293028"/>
          </a:xfrm>
        </p:spPr>
        <p:txBody>
          <a:bodyPr>
            <a:normAutofit/>
          </a:bodyPr>
          <a:lstStyle/>
          <a:p>
            <a:r>
              <a:rPr lang="en-US" sz="2800" dirty="0"/>
              <a:t>Graduated Drivers Licensing (GDL) Laws</a:t>
            </a:r>
          </a:p>
        </p:txBody>
      </p:sp>
      <p:sp>
        <p:nvSpPr>
          <p:cNvPr id="3" name="Content Placeholder 2"/>
          <p:cNvSpPr>
            <a:spLocks noGrp="1"/>
          </p:cNvSpPr>
          <p:nvPr>
            <p:ph idx="1"/>
          </p:nvPr>
        </p:nvSpPr>
        <p:spPr>
          <a:xfrm>
            <a:off x="0" y="1363286"/>
            <a:ext cx="10820400" cy="5148349"/>
          </a:xfrm>
        </p:spPr>
        <p:txBody>
          <a:bodyPr>
            <a:normAutofit/>
          </a:bodyPr>
          <a:lstStyle/>
          <a:p>
            <a:r>
              <a:rPr lang="en-US" dirty="0"/>
              <a:t>The GDL laws are all something that many of you are probably familiar with. These laws are put in place to help keep teens, who are inexperienced drivers, safe. </a:t>
            </a:r>
          </a:p>
          <a:p>
            <a:r>
              <a:rPr lang="en-US" dirty="0"/>
              <a:t>We will be enforcing all of these laws with our students. They will be expected to follow the laws set forth for their licensure. This will keep them and their friends safe. </a:t>
            </a:r>
          </a:p>
          <a:p>
            <a:r>
              <a:rPr lang="en-US" dirty="0"/>
              <a:t>GDL laws include:</a:t>
            </a:r>
          </a:p>
          <a:p>
            <a:pPr lvl="1"/>
            <a:r>
              <a:rPr lang="en-US" dirty="0"/>
              <a:t>All drivers and passengers must wear their seatbelts</a:t>
            </a:r>
          </a:p>
          <a:p>
            <a:pPr lvl="1"/>
            <a:r>
              <a:rPr lang="en-US" dirty="0"/>
              <a:t>No cell phone or other electronic device use by the driver</a:t>
            </a:r>
          </a:p>
          <a:p>
            <a:pPr lvl="1"/>
            <a:r>
              <a:rPr lang="en-US" dirty="0"/>
              <a:t>Must follow passenger restrictions. </a:t>
            </a:r>
          </a:p>
          <a:p>
            <a:pPr lvl="1"/>
            <a:r>
              <a:rPr lang="en-US" dirty="0"/>
              <a:t>During 1</a:t>
            </a:r>
            <a:r>
              <a:rPr lang="en-US" baseline="30000" dirty="0"/>
              <a:t>st</a:t>
            </a:r>
            <a:r>
              <a:rPr lang="en-US" dirty="0"/>
              <a:t> year of license 1 passenger allowed in the car.</a:t>
            </a:r>
          </a:p>
          <a:p>
            <a:pPr lvl="1"/>
            <a:r>
              <a:rPr lang="en-US" dirty="0"/>
              <a:t>After the 1</a:t>
            </a:r>
            <a:r>
              <a:rPr lang="en-US" baseline="30000" dirty="0"/>
              <a:t>st</a:t>
            </a:r>
            <a:r>
              <a:rPr lang="en-US" dirty="0"/>
              <a:t> year, the same number of passengers as </a:t>
            </a:r>
          </a:p>
          <a:p>
            <a:pPr marL="457200" lvl="1" indent="0">
              <a:buNone/>
            </a:pPr>
            <a:r>
              <a:rPr lang="en-US" dirty="0"/>
              <a:t>   seatbelts in the vehicle. </a:t>
            </a:r>
          </a:p>
        </p:txBody>
      </p:sp>
    </p:spTree>
    <p:extLst>
      <p:ext uri="{BB962C8B-B14F-4D97-AF65-F5344CB8AC3E}">
        <p14:creationId xmlns:p14="http://schemas.microsoft.com/office/powerpoint/2010/main" val="150063545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How can we work together: </a:t>
            </a:r>
            <a:br>
              <a:rPr lang="en-US" dirty="0"/>
            </a:br>
            <a:r>
              <a:rPr lang="en-US" dirty="0"/>
              <a:t>What you can do</a:t>
            </a:r>
          </a:p>
        </p:txBody>
      </p:sp>
      <p:sp>
        <p:nvSpPr>
          <p:cNvPr id="3" name="Content Placeholder 2"/>
          <p:cNvSpPr>
            <a:spLocks noGrp="1"/>
          </p:cNvSpPr>
          <p:nvPr>
            <p:ph idx="1"/>
          </p:nvPr>
        </p:nvSpPr>
        <p:spPr>
          <a:xfrm>
            <a:off x="685799" y="2194560"/>
            <a:ext cx="11423073" cy="2571405"/>
          </a:xfrm>
        </p:spPr>
        <p:txBody>
          <a:bodyPr>
            <a:normAutofit fontScale="92500" lnSpcReduction="10000"/>
          </a:bodyPr>
          <a:lstStyle/>
          <a:p>
            <a:r>
              <a:rPr lang="en-US" dirty="0"/>
              <a:t>Talk with your teens about wearing their seatbelts every ride, every time. </a:t>
            </a:r>
          </a:p>
          <a:p>
            <a:r>
              <a:rPr lang="en-US" dirty="0"/>
              <a:t>Talk with your teens about the dangers of driving distracted. Explain why using phones while driving is very serious. </a:t>
            </a:r>
          </a:p>
          <a:p>
            <a:pPr lvl="1"/>
            <a:r>
              <a:rPr lang="en-US" dirty="0"/>
              <a:t>5 seconds is the average time that your eyes are off the road to send a text message. At 55mph that is enough time to cover the length of a football field… blind. </a:t>
            </a:r>
          </a:p>
          <a:p>
            <a:r>
              <a:rPr lang="en-US" dirty="0"/>
              <a:t>Do not allow your teens to have more passengers than they are allowed. Don’t have them take multiple friends or siblings to and from schools or events.</a:t>
            </a:r>
          </a:p>
          <a:p>
            <a:r>
              <a:rPr lang="en-US" dirty="0"/>
              <a:t>Talk with your teens about making smart choices behind the wheel.</a:t>
            </a:r>
          </a:p>
          <a:p>
            <a:endParaRPr lang="en-US" dirty="0"/>
          </a:p>
        </p:txBody>
      </p:sp>
      <p:pic>
        <p:nvPicPr>
          <p:cNvPr id="5" name="Picture 4"/>
          <p:cNvPicPr>
            <a:picLocks noChangeAspect="1"/>
          </p:cNvPicPr>
          <p:nvPr/>
        </p:nvPicPr>
        <p:blipFill>
          <a:blip r:embed="rId2"/>
          <a:stretch>
            <a:fillRect/>
          </a:stretch>
        </p:blipFill>
        <p:spPr>
          <a:xfrm>
            <a:off x="4021514" y="4765964"/>
            <a:ext cx="5020886" cy="2092036"/>
          </a:xfrm>
          <a:prstGeom prst="rect">
            <a:avLst/>
          </a:prstGeom>
        </p:spPr>
      </p:pic>
    </p:spTree>
    <p:extLst>
      <p:ext uri="{BB962C8B-B14F-4D97-AF65-F5344CB8AC3E}">
        <p14:creationId xmlns:p14="http://schemas.microsoft.com/office/powerpoint/2010/main" val="241775307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stretch>
            <a:fillRect/>
          </a:stretch>
        </p:blipFill>
        <p:spPr>
          <a:xfrm>
            <a:off x="1020208" y="757382"/>
            <a:ext cx="10519636" cy="5913439"/>
          </a:xfrm>
          <a:prstGeom prst="rect">
            <a:avLst/>
          </a:prstGeom>
        </p:spPr>
      </p:pic>
    </p:spTree>
    <p:extLst>
      <p:ext uri="{BB962C8B-B14F-4D97-AF65-F5344CB8AC3E}">
        <p14:creationId xmlns:p14="http://schemas.microsoft.com/office/powerpoint/2010/main" val="47100768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How we can work together:</a:t>
            </a:r>
            <a:br>
              <a:rPr lang="en-US" dirty="0"/>
            </a:br>
            <a:r>
              <a:rPr lang="en-US" dirty="0"/>
              <a:t>What we can do</a:t>
            </a:r>
          </a:p>
        </p:txBody>
      </p:sp>
      <p:sp>
        <p:nvSpPr>
          <p:cNvPr id="3" name="Content Placeholder 2"/>
          <p:cNvSpPr>
            <a:spLocks noGrp="1"/>
          </p:cNvSpPr>
          <p:nvPr>
            <p:ph idx="1"/>
          </p:nvPr>
        </p:nvSpPr>
        <p:spPr/>
        <p:txBody>
          <a:bodyPr/>
          <a:lstStyle/>
          <a:p>
            <a:r>
              <a:rPr lang="en-US" dirty="0"/>
              <a:t>We will encourage your teens to wear their seatbelts and tell them to buckle up if we see them unbuckled</a:t>
            </a:r>
          </a:p>
          <a:p>
            <a:r>
              <a:rPr lang="en-US" dirty="0"/>
              <a:t>We will not tolerate teens using their phones while driving</a:t>
            </a:r>
          </a:p>
          <a:p>
            <a:r>
              <a:rPr lang="en-US" dirty="0"/>
              <a:t>We will not encourage your teens to take multiple friends to and from practice </a:t>
            </a:r>
          </a:p>
          <a:p>
            <a:r>
              <a:rPr lang="en-US" dirty="0"/>
              <a:t>Consequences:</a:t>
            </a:r>
          </a:p>
          <a:p>
            <a:pPr lvl="1"/>
            <a:r>
              <a:rPr lang="en-US" dirty="0"/>
              <a:t>First offense will result in (fill in the school guidelines… warning, suspension of parking pass, loss of parking pass, suspension from event)</a:t>
            </a:r>
          </a:p>
          <a:p>
            <a:pPr lvl="1"/>
            <a:r>
              <a:rPr lang="en-US" dirty="0"/>
              <a:t>Second offence will result in a…</a:t>
            </a:r>
          </a:p>
        </p:txBody>
      </p:sp>
    </p:spTree>
    <p:extLst>
      <p:ext uri="{BB962C8B-B14F-4D97-AF65-F5344CB8AC3E}">
        <p14:creationId xmlns:p14="http://schemas.microsoft.com/office/powerpoint/2010/main" val="251290817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Want to learn more</a:t>
            </a:r>
          </a:p>
        </p:txBody>
      </p:sp>
      <p:sp>
        <p:nvSpPr>
          <p:cNvPr id="3" name="Content Placeholder 2"/>
          <p:cNvSpPr>
            <a:spLocks noGrp="1"/>
          </p:cNvSpPr>
          <p:nvPr>
            <p:ph idx="1"/>
          </p:nvPr>
        </p:nvSpPr>
        <p:spPr/>
        <p:txBody>
          <a:bodyPr/>
          <a:lstStyle/>
          <a:p>
            <a:r>
              <a:rPr lang="en-US" dirty="0"/>
              <a:t>For more information on safe teen driving go to:</a:t>
            </a:r>
          </a:p>
          <a:p>
            <a:pPr lvl="1"/>
            <a:r>
              <a:rPr lang="en-US" dirty="0">
                <a:hlinkClick r:id="rId2"/>
              </a:rPr>
              <a:t>https://www.iihs.org/topics/teenagers</a:t>
            </a:r>
            <a:endParaRPr lang="en-US" dirty="0"/>
          </a:p>
          <a:p>
            <a:pPr marL="457200" lvl="1" indent="0">
              <a:buNone/>
            </a:pPr>
            <a:endParaRPr lang="en-US" dirty="0"/>
          </a:p>
        </p:txBody>
      </p:sp>
    </p:spTree>
    <p:extLst>
      <p:ext uri="{BB962C8B-B14F-4D97-AF65-F5344CB8AC3E}">
        <p14:creationId xmlns:p14="http://schemas.microsoft.com/office/powerpoint/2010/main" val="289741183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Thank you</a:t>
            </a:r>
          </a:p>
        </p:txBody>
      </p:sp>
      <p:sp>
        <p:nvSpPr>
          <p:cNvPr id="3" name="Content Placeholder 2"/>
          <p:cNvSpPr>
            <a:spLocks noGrp="1"/>
          </p:cNvSpPr>
          <p:nvPr>
            <p:ph idx="1"/>
          </p:nvPr>
        </p:nvSpPr>
        <p:spPr>
          <a:xfrm>
            <a:off x="3434080" y="2057400"/>
            <a:ext cx="8331200" cy="4262119"/>
          </a:xfrm>
        </p:spPr>
        <p:txBody>
          <a:bodyPr>
            <a:normAutofit/>
          </a:bodyPr>
          <a:lstStyle/>
          <a:p>
            <a:r>
              <a:rPr lang="en-US" dirty="0"/>
              <a:t>Safe teen driving is very important</a:t>
            </a:r>
          </a:p>
          <a:p>
            <a:r>
              <a:rPr lang="en-US" dirty="0"/>
              <a:t>Many teens are injured and killed every year in motor vehicle crashes</a:t>
            </a:r>
          </a:p>
          <a:p>
            <a:r>
              <a:rPr lang="en-US" dirty="0"/>
              <a:t>Together we can keep your teen safe as they drive to and from school and to and from games and extra curricular events</a:t>
            </a:r>
          </a:p>
        </p:txBody>
      </p:sp>
      <p:pic>
        <p:nvPicPr>
          <p:cNvPr id="1026" name="Picture 2" descr="Keep Calm and Drive Safe: Student Driver Log Book, New Drivers EdNotebook, Teen  Driving, Funny Quote (Learn to Drive Practice Gifts): Learner Driver Press:  9798667974598: Amazon.com: Book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392276" y="4161115"/>
            <a:ext cx="1799724" cy="2696885"/>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p:cNvPicPr>
            <a:picLocks noChangeAspect="1"/>
          </p:cNvPicPr>
          <p:nvPr/>
        </p:nvPicPr>
        <p:blipFill>
          <a:blip r:embed="rId3"/>
          <a:stretch>
            <a:fillRect/>
          </a:stretch>
        </p:blipFill>
        <p:spPr>
          <a:xfrm>
            <a:off x="4490960" y="4613194"/>
            <a:ext cx="4008582" cy="2244806"/>
          </a:xfrm>
          <a:prstGeom prst="rect">
            <a:avLst/>
          </a:prstGeom>
        </p:spPr>
      </p:pic>
      <p:pic>
        <p:nvPicPr>
          <p:cNvPr id="5" name="Picture 4"/>
          <p:cNvPicPr>
            <a:picLocks noChangeAspect="1"/>
          </p:cNvPicPr>
          <p:nvPr/>
        </p:nvPicPr>
        <p:blipFill>
          <a:blip r:embed="rId4"/>
          <a:stretch>
            <a:fillRect/>
          </a:stretch>
        </p:blipFill>
        <p:spPr>
          <a:xfrm>
            <a:off x="-15116" y="1560600"/>
            <a:ext cx="3449196" cy="5297400"/>
          </a:xfrm>
          <a:prstGeom prst="rect">
            <a:avLst/>
          </a:prstGeom>
        </p:spPr>
      </p:pic>
    </p:spTree>
    <p:extLst>
      <p:ext uri="{BB962C8B-B14F-4D97-AF65-F5344CB8AC3E}">
        <p14:creationId xmlns:p14="http://schemas.microsoft.com/office/powerpoint/2010/main" val="3978685500"/>
      </p:ext>
    </p:extLst>
  </p:cSld>
  <p:clrMapOvr>
    <a:masterClrMapping/>
  </p:clrMapOvr>
</p:sld>
</file>

<file path=ppt/theme/theme1.xml><?xml version="1.0" encoding="utf-8"?>
<a:theme xmlns:a="http://schemas.openxmlformats.org/drawingml/2006/main" name="Vapor Trail">
  <a:themeElements>
    <a:clrScheme name="Vapor Trail">
      <a:dk1>
        <a:sysClr val="windowText" lastClr="000000"/>
      </a:dk1>
      <a:lt1>
        <a:sysClr val="window" lastClr="FFFFFF"/>
      </a:lt1>
      <a:dk2>
        <a:srgbClr val="454545"/>
      </a:dk2>
      <a:lt2>
        <a:srgbClr val="DADADA"/>
      </a:lt2>
      <a:accent1>
        <a:srgbClr val="C4220D"/>
      </a:accent1>
      <a:accent2>
        <a:srgbClr val="EB7712"/>
      </a:accent2>
      <a:accent3>
        <a:srgbClr val="ECBD31"/>
      </a:accent3>
      <a:accent4>
        <a:srgbClr val="92CE4A"/>
      </a:accent4>
      <a:accent5>
        <a:srgbClr val="50CFB4"/>
      </a:accent5>
      <a:accent6>
        <a:srgbClr val="0D8EC5"/>
      </a:accent6>
      <a:hlink>
        <a:srgbClr val="EA5A0C"/>
      </a:hlink>
      <a:folHlink>
        <a:srgbClr val="F09D3A"/>
      </a:folHlink>
    </a:clrScheme>
    <a:fontScheme name="Vapor Trail">
      <a:majorFont>
        <a:latin typeface="Century Gothic" panose="020B050202020202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B050202020202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Vapor Trail">
      <a:fillStyleLst>
        <a:solidFill>
          <a:schemeClr val="phClr"/>
        </a:solidFill>
        <a:gradFill rotWithShape="1">
          <a:gsLst>
            <a:gs pos="0">
              <a:schemeClr val="phClr">
                <a:tint val="69000"/>
                <a:alpha val="100000"/>
                <a:satMod val="109000"/>
                <a:lumMod val="110000"/>
              </a:schemeClr>
            </a:gs>
            <a:gs pos="52000">
              <a:schemeClr val="phClr">
                <a:tint val="74000"/>
                <a:satMod val="100000"/>
                <a:lumMod val="104000"/>
              </a:schemeClr>
            </a:gs>
            <a:gs pos="100000">
              <a:schemeClr val="phClr">
                <a:tint val="78000"/>
                <a:satMod val="100000"/>
                <a:lumMod val="100000"/>
              </a:schemeClr>
            </a:gs>
          </a:gsLst>
          <a:lin ang="5400000" scaled="0"/>
        </a:gradFill>
        <a:gradFill rotWithShape="1">
          <a:gsLst>
            <a:gs pos="0">
              <a:schemeClr val="phClr">
                <a:tint val="96000"/>
                <a:satMod val="100000"/>
                <a:lumMod val="104000"/>
              </a:schemeClr>
            </a:gs>
            <a:gs pos="78000">
              <a:schemeClr val="phClr">
                <a:shade val="100000"/>
                <a:satMod val="110000"/>
                <a:lumMod val="100000"/>
              </a:schemeClr>
            </a:gs>
          </a:gsLst>
          <a:lin ang="5400000" scaled="0"/>
        </a:gradFill>
      </a:fillStyleLst>
      <a:lnStyleLst>
        <a:ln w="9525" cap="flat" cmpd="sng" algn="ctr">
          <a:solidFill>
            <a:schemeClr val="ph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scene3d>
            <a:camera prst="orthographicFront">
              <a:rot lat="0" lon="0" rev="0"/>
            </a:camera>
            <a:lightRig rig="threePt" dir="t"/>
          </a:scene3d>
          <a:sp3d>
            <a:bevelT w="25400" h="12700"/>
          </a:sp3d>
        </a:effectStyle>
        <a:effectStyle>
          <a:effectLst>
            <a:outerShdw blurRad="57150" dist="19050" dir="5400000" algn="ctr" rotWithShape="0">
              <a:srgbClr val="000000">
                <a:alpha val="48000"/>
              </a:srgbClr>
            </a:outerShdw>
          </a:effectLst>
          <a:scene3d>
            <a:camera prst="orthographicFront">
              <a:rot lat="0" lon="0" rev="0"/>
            </a:camera>
            <a:lightRig rig="threePt" dir="t"/>
          </a:scene3d>
          <a:sp3d>
            <a:bevelT w="50800" h="25400"/>
          </a:sp3d>
        </a:effectStyle>
      </a:effectStyleLst>
      <a:bgFillStyleLst>
        <a:solidFill>
          <a:schemeClr val="phClr"/>
        </a:solidFill>
        <a:solidFill>
          <a:schemeClr val="phClr">
            <a:tint val="95000"/>
            <a:satMod val="170000"/>
          </a:schemeClr>
        </a:solidFill>
        <a:gradFill rotWithShape="1">
          <a:gsLst>
            <a:gs pos="0">
              <a:schemeClr val="phClr">
                <a:tint val="93000"/>
                <a:shade val="98000"/>
                <a:satMod val="150000"/>
                <a:lumMod val="102000"/>
              </a:schemeClr>
            </a:gs>
            <a:gs pos="50000">
              <a:schemeClr val="phClr">
                <a:tint val="98000"/>
                <a:shade val="90000"/>
                <a:satMod val="13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Vapor Trail" id="{4FDF2955-7D9C-493C-B9F9-C205151B46CD}" vid="{FE1EB5C7-81A8-4CBA-AE6E-B3BF73DC3895}"/>
    </a:ext>
  </a:extLst>
</a:theme>
</file>

<file path=docProps/app.xml><?xml version="1.0" encoding="utf-8"?>
<Properties xmlns="http://schemas.openxmlformats.org/officeDocument/2006/extended-properties" xmlns:vt="http://schemas.openxmlformats.org/officeDocument/2006/docPropsVTypes">
  <Template>TM04033937[[fn=Vapor Trail]]</Template>
  <TotalTime>314</TotalTime>
  <Words>633</Words>
  <Application>Microsoft Office PowerPoint</Application>
  <PresentationFormat>Widescreen</PresentationFormat>
  <Paragraphs>46</Paragraphs>
  <Slides>9</Slides>
  <Notes>0</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9</vt:i4>
      </vt:variant>
    </vt:vector>
  </HeadingPairs>
  <TitlesOfParts>
    <vt:vector size="12" baseType="lpstr">
      <vt:lpstr>Arial</vt:lpstr>
      <vt:lpstr>Century Gothic</vt:lpstr>
      <vt:lpstr>Vapor Trail</vt:lpstr>
      <vt:lpstr>Teen Driving:</vt:lpstr>
      <vt:lpstr>Overview:</vt:lpstr>
      <vt:lpstr>Teen Driving: Why’s it important</vt:lpstr>
      <vt:lpstr>Graduated Drivers Licensing (GDL) Laws</vt:lpstr>
      <vt:lpstr>How can we work together:  What you can do</vt:lpstr>
      <vt:lpstr>PowerPoint Presentation</vt:lpstr>
      <vt:lpstr>How we can work together: What we can do</vt:lpstr>
      <vt:lpstr>Want to learn more</vt:lpstr>
      <vt:lpstr>Thank you</vt:lpstr>
    </vt:vector>
  </TitlesOfParts>
  <Company>ProMedica Health System</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Teen Driving:</dc:title>
  <dc:creator>Meehan, Taylor</dc:creator>
  <cp:lastModifiedBy>Grigley, Ashton</cp:lastModifiedBy>
  <cp:revision>16</cp:revision>
  <dcterms:created xsi:type="dcterms:W3CDTF">2021-02-11T15:48:01Z</dcterms:created>
  <dcterms:modified xsi:type="dcterms:W3CDTF">2022-08-04T14:20:52Z</dcterms:modified>
</cp:coreProperties>
</file>