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F3DF89"/>
    <a:srgbClr val="0E3F75"/>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1D580B-B2ED-472A-B475-8126DB41A1E0}" v="25" dt="2023-11-14T13:59:24.3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81" d="100"/>
          <a:sy n="81" d="100"/>
        </p:scale>
        <p:origin x="931"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971D580B-B2ED-472A-B475-8126DB41A1E0}"/>
    <pc:docChg chg="custSel addSld delSld modSld modSection">
      <pc:chgData name="Kira Bryant" userId="fde6f969-28da-402d-b662-e1ab71964167" providerId="ADAL" clId="{971D580B-B2ED-472A-B475-8126DB41A1E0}" dt="2023-11-15T18:18:48.938" v="205" actId="20577"/>
      <pc:docMkLst>
        <pc:docMk/>
      </pc:docMkLst>
      <pc:sldChg chg="del">
        <pc:chgData name="Kira Bryant" userId="fde6f969-28da-402d-b662-e1ab71964167" providerId="ADAL" clId="{971D580B-B2ED-472A-B475-8126DB41A1E0}" dt="2023-11-14T14:20:03.582" v="169" actId="2696"/>
        <pc:sldMkLst>
          <pc:docMk/>
          <pc:sldMk cId="720552170" sldId="261"/>
        </pc:sldMkLst>
      </pc:sldChg>
      <pc:sldChg chg="del">
        <pc:chgData name="Kira Bryant" userId="fde6f969-28da-402d-b662-e1ab71964167" providerId="ADAL" clId="{971D580B-B2ED-472A-B475-8126DB41A1E0}" dt="2023-11-14T14:20:19.552" v="175" actId="2696"/>
        <pc:sldMkLst>
          <pc:docMk/>
          <pc:sldMk cId="3584031214" sldId="262"/>
        </pc:sldMkLst>
      </pc:sldChg>
      <pc:sldChg chg="delSp modSp mod">
        <pc:chgData name="Kira Bryant" userId="fde6f969-28da-402d-b662-e1ab71964167" providerId="ADAL" clId="{971D580B-B2ED-472A-B475-8126DB41A1E0}" dt="2023-11-14T13:28:40.063" v="5" actId="21"/>
        <pc:sldMkLst>
          <pc:docMk/>
          <pc:sldMk cId="3552145038" sldId="266"/>
        </pc:sldMkLst>
        <pc:spChg chg="mod">
          <ac:chgData name="Kira Bryant" userId="fde6f969-28da-402d-b662-e1ab71964167" providerId="ADAL" clId="{971D580B-B2ED-472A-B475-8126DB41A1E0}" dt="2023-11-14T13:28:14.448" v="4" actId="255"/>
          <ac:spMkLst>
            <pc:docMk/>
            <pc:sldMk cId="3552145038" sldId="266"/>
            <ac:spMk id="14" creationId="{B1537A7E-1419-CC3B-70E5-122A24C40B25}"/>
          </ac:spMkLst>
        </pc:spChg>
        <pc:spChg chg="mod">
          <ac:chgData name="Kira Bryant" userId="fde6f969-28da-402d-b662-e1ab71964167" providerId="ADAL" clId="{971D580B-B2ED-472A-B475-8126DB41A1E0}" dt="2023-11-14T13:27:57.369" v="2"/>
          <ac:spMkLst>
            <pc:docMk/>
            <pc:sldMk cId="3552145038" sldId="266"/>
            <ac:spMk id="15" creationId="{FD926582-7DE4-E74B-B904-88D63229BA44}"/>
          </ac:spMkLst>
        </pc:spChg>
        <pc:spChg chg="del">
          <ac:chgData name="Kira Bryant" userId="fde6f969-28da-402d-b662-e1ab71964167" providerId="ADAL" clId="{971D580B-B2ED-472A-B475-8126DB41A1E0}" dt="2023-11-14T13:28:40.063" v="5" actId="21"/>
          <ac:spMkLst>
            <pc:docMk/>
            <pc:sldMk cId="3552145038" sldId="266"/>
            <ac:spMk id="16" creationId="{A3F52138-CD10-23AD-AB66-3DAB3A7A62E3}"/>
          </ac:spMkLst>
        </pc:spChg>
      </pc:sldChg>
      <pc:sldChg chg="del">
        <pc:chgData name="Kira Bryant" userId="fde6f969-28da-402d-b662-e1ab71964167" providerId="ADAL" clId="{971D580B-B2ED-472A-B475-8126DB41A1E0}" dt="2023-11-14T14:20:06.665" v="170" actId="2696"/>
        <pc:sldMkLst>
          <pc:docMk/>
          <pc:sldMk cId="3520034243" sldId="269"/>
        </pc:sldMkLst>
      </pc:sldChg>
      <pc:sldChg chg="del">
        <pc:chgData name="Kira Bryant" userId="fde6f969-28da-402d-b662-e1ab71964167" providerId="ADAL" clId="{971D580B-B2ED-472A-B475-8126DB41A1E0}" dt="2023-11-14T14:20:09.190" v="171" actId="2696"/>
        <pc:sldMkLst>
          <pc:docMk/>
          <pc:sldMk cId="3577630578" sldId="270"/>
        </pc:sldMkLst>
      </pc:sldChg>
      <pc:sldChg chg="del">
        <pc:chgData name="Kira Bryant" userId="fde6f969-28da-402d-b662-e1ab71964167" providerId="ADAL" clId="{971D580B-B2ED-472A-B475-8126DB41A1E0}" dt="2023-11-14T14:20:16.809" v="174" actId="2696"/>
        <pc:sldMkLst>
          <pc:docMk/>
          <pc:sldMk cId="2700839000" sldId="271"/>
        </pc:sldMkLst>
      </pc:sldChg>
      <pc:sldChg chg="del">
        <pc:chgData name="Kira Bryant" userId="fde6f969-28da-402d-b662-e1ab71964167" providerId="ADAL" clId="{971D580B-B2ED-472A-B475-8126DB41A1E0}" dt="2023-11-14T14:20:11.563" v="172" actId="2696"/>
        <pc:sldMkLst>
          <pc:docMk/>
          <pc:sldMk cId="3290014256" sldId="272"/>
        </pc:sldMkLst>
      </pc:sldChg>
      <pc:sldChg chg="del">
        <pc:chgData name="Kira Bryant" userId="fde6f969-28da-402d-b662-e1ab71964167" providerId="ADAL" clId="{971D580B-B2ED-472A-B475-8126DB41A1E0}" dt="2023-11-14T14:20:14.214" v="173" actId="2696"/>
        <pc:sldMkLst>
          <pc:docMk/>
          <pc:sldMk cId="3503205911" sldId="273"/>
        </pc:sldMkLst>
      </pc:sldChg>
      <pc:sldChg chg="del">
        <pc:chgData name="Kira Bryant" userId="fde6f969-28da-402d-b662-e1ab71964167" providerId="ADAL" clId="{971D580B-B2ED-472A-B475-8126DB41A1E0}" dt="2023-11-14T14:20:00.615" v="168" actId="2696"/>
        <pc:sldMkLst>
          <pc:docMk/>
          <pc:sldMk cId="3105352478" sldId="275"/>
        </pc:sldMkLst>
      </pc:sldChg>
      <pc:sldChg chg="del">
        <pc:chgData name="Kira Bryant" userId="fde6f969-28da-402d-b662-e1ab71964167" providerId="ADAL" clId="{971D580B-B2ED-472A-B475-8126DB41A1E0}" dt="2023-11-14T14:19:57.302" v="167" actId="2696"/>
        <pc:sldMkLst>
          <pc:docMk/>
          <pc:sldMk cId="778551092" sldId="276"/>
        </pc:sldMkLst>
      </pc:sldChg>
      <pc:sldChg chg="del">
        <pc:chgData name="Kira Bryant" userId="fde6f969-28da-402d-b662-e1ab71964167" providerId="ADAL" clId="{971D580B-B2ED-472A-B475-8126DB41A1E0}" dt="2023-11-14T14:20:22.213" v="176" actId="2696"/>
        <pc:sldMkLst>
          <pc:docMk/>
          <pc:sldMk cId="508833710" sldId="278"/>
        </pc:sldMkLst>
      </pc:sldChg>
      <pc:sldChg chg="modSp new mod">
        <pc:chgData name="Kira Bryant" userId="fde6f969-28da-402d-b662-e1ab71964167" providerId="ADAL" clId="{971D580B-B2ED-472A-B475-8126DB41A1E0}" dt="2023-11-14T13:29:30.256" v="11" actId="2711"/>
        <pc:sldMkLst>
          <pc:docMk/>
          <pc:sldMk cId="2663500430" sldId="279"/>
        </pc:sldMkLst>
        <pc:spChg chg="mod">
          <ac:chgData name="Kira Bryant" userId="fde6f969-28da-402d-b662-e1ab71964167" providerId="ADAL" clId="{971D580B-B2ED-472A-B475-8126DB41A1E0}" dt="2023-11-14T13:29:30.256" v="11" actId="2711"/>
          <ac:spMkLst>
            <pc:docMk/>
            <pc:sldMk cId="2663500430" sldId="279"/>
            <ac:spMk id="2" creationId="{FB12EE59-12AC-A71E-DC48-69B1711FC2D2}"/>
          </ac:spMkLst>
        </pc:spChg>
        <pc:spChg chg="mod">
          <ac:chgData name="Kira Bryant" userId="fde6f969-28da-402d-b662-e1ab71964167" providerId="ADAL" clId="{971D580B-B2ED-472A-B475-8126DB41A1E0}" dt="2023-11-14T13:29:15.696" v="9" actId="27636"/>
          <ac:spMkLst>
            <pc:docMk/>
            <pc:sldMk cId="2663500430" sldId="279"/>
            <ac:spMk id="3" creationId="{69A20FFC-6A0A-5A80-1EF9-28F66FC8A1F1}"/>
          </ac:spMkLst>
        </pc:spChg>
      </pc:sldChg>
      <pc:sldChg chg="modSp new mod">
        <pc:chgData name="Kira Bryant" userId="fde6f969-28da-402d-b662-e1ab71964167" providerId="ADAL" clId="{971D580B-B2ED-472A-B475-8126DB41A1E0}" dt="2023-11-14T13:30:16.212" v="16" actId="5793"/>
        <pc:sldMkLst>
          <pc:docMk/>
          <pc:sldMk cId="1293349513" sldId="280"/>
        </pc:sldMkLst>
        <pc:spChg chg="mod">
          <ac:chgData name="Kira Bryant" userId="fde6f969-28da-402d-b662-e1ab71964167" providerId="ADAL" clId="{971D580B-B2ED-472A-B475-8126DB41A1E0}" dt="2023-11-14T13:30:01.978" v="14" actId="255"/>
          <ac:spMkLst>
            <pc:docMk/>
            <pc:sldMk cId="1293349513" sldId="280"/>
            <ac:spMk id="2" creationId="{E061120C-159D-D8A4-1F32-90671793024C}"/>
          </ac:spMkLst>
        </pc:spChg>
        <pc:spChg chg="mod">
          <ac:chgData name="Kira Bryant" userId="fde6f969-28da-402d-b662-e1ab71964167" providerId="ADAL" clId="{971D580B-B2ED-472A-B475-8126DB41A1E0}" dt="2023-11-14T13:30:16.212" v="16" actId="5793"/>
          <ac:spMkLst>
            <pc:docMk/>
            <pc:sldMk cId="1293349513" sldId="280"/>
            <ac:spMk id="3" creationId="{C961AA0B-377A-1F2C-EA87-A29FC2B1873C}"/>
          </ac:spMkLst>
        </pc:spChg>
      </pc:sldChg>
      <pc:sldChg chg="addSp delSp modSp new mod">
        <pc:chgData name="Kira Bryant" userId="fde6f969-28da-402d-b662-e1ab71964167" providerId="ADAL" clId="{971D580B-B2ED-472A-B475-8126DB41A1E0}" dt="2023-11-14T17:48:20.924" v="192" actId="688"/>
        <pc:sldMkLst>
          <pc:docMk/>
          <pc:sldMk cId="2539452943" sldId="281"/>
        </pc:sldMkLst>
        <pc:spChg chg="mod">
          <ac:chgData name="Kira Bryant" userId="fde6f969-28da-402d-b662-e1ab71964167" providerId="ADAL" clId="{971D580B-B2ED-472A-B475-8126DB41A1E0}" dt="2023-11-14T13:30:36.293" v="18"/>
          <ac:spMkLst>
            <pc:docMk/>
            <pc:sldMk cId="2539452943" sldId="281"/>
            <ac:spMk id="2" creationId="{8F236D7D-9FA2-269D-A56B-49B1556FC207}"/>
          </ac:spMkLst>
        </pc:spChg>
        <pc:spChg chg="del">
          <ac:chgData name="Kira Bryant" userId="fde6f969-28da-402d-b662-e1ab71964167" providerId="ADAL" clId="{971D580B-B2ED-472A-B475-8126DB41A1E0}" dt="2023-11-14T13:30:49.046" v="19"/>
          <ac:spMkLst>
            <pc:docMk/>
            <pc:sldMk cId="2539452943" sldId="281"/>
            <ac:spMk id="3" creationId="{50AB4125-7063-80C6-524F-DA6C8DFCBC58}"/>
          </ac:spMkLst>
        </pc:spChg>
        <pc:spChg chg="add mod">
          <ac:chgData name="Kira Bryant" userId="fde6f969-28da-402d-b662-e1ab71964167" providerId="ADAL" clId="{971D580B-B2ED-472A-B475-8126DB41A1E0}" dt="2023-11-14T17:48:20.924" v="192" actId="688"/>
          <ac:spMkLst>
            <pc:docMk/>
            <pc:sldMk cId="2539452943" sldId="281"/>
            <ac:spMk id="5" creationId="{8383F71D-7314-9C3D-38CA-5498ED574E58}"/>
          </ac:spMkLst>
        </pc:spChg>
        <pc:graphicFrameChg chg="add mod modGraphic">
          <ac:chgData name="Kira Bryant" userId="fde6f969-28da-402d-b662-e1ab71964167" providerId="ADAL" clId="{971D580B-B2ED-472A-B475-8126DB41A1E0}" dt="2023-11-14T13:33:01.018" v="25" actId="207"/>
          <ac:graphicFrameMkLst>
            <pc:docMk/>
            <pc:sldMk cId="2539452943" sldId="281"/>
            <ac:graphicFrameMk id="4" creationId="{E901EFEE-BE4C-B04D-D3C6-A3959AFDEC2D}"/>
          </ac:graphicFrameMkLst>
        </pc:graphicFrameChg>
      </pc:sldChg>
      <pc:sldChg chg="addSp delSp modSp new mod modNotesTx">
        <pc:chgData name="Kira Bryant" userId="fde6f969-28da-402d-b662-e1ab71964167" providerId="ADAL" clId="{971D580B-B2ED-472A-B475-8126DB41A1E0}" dt="2023-11-14T13:35:02.958" v="35"/>
        <pc:sldMkLst>
          <pc:docMk/>
          <pc:sldMk cId="1858628977" sldId="282"/>
        </pc:sldMkLst>
        <pc:spChg chg="mod">
          <ac:chgData name="Kira Bryant" userId="fde6f969-28da-402d-b662-e1ab71964167" providerId="ADAL" clId="{971D580B-B2ED-472A-B475-8126DB41A1E0}" dt="2023-11-14T13:34:10.428" v="30" actId="255"/>
          <ac:spMkLst>
            <pc:docMk/>
            <pc:sldMk cId="1858628977" sldId="282"/>
            <ac:spMk id="2" creationId="{2A6E072C-7BAD-7EF2-7A6E-1855F3EBE171}"/>
          </ac:spMkLst>
        </pc:spChg>
        <pc:spChg chg="del">
          <ac:chgData name="Kira Bryant" userId="fde6f969-28da-402d-b662-e1ab71964167" providerId="ADAL" clId="{971D580B-B2ED-472A-B475-8126DB41A1E0}" dt="2023-11-14T13:34:01.959" v="29"/>
          <ac:spMkLst>
            <pc:docMk/>
            <pc:sldMk cId="1858628977" sldId="282"/>
            <ac:spMk id="3" creationId="{B0AF913F-4DD8-6B27-0E9F-4BB3DD204AC2}"/>
          </ac:spMkLst>
        </pc:spChg>
        <pc:graphicFrameChg chg="add mod">
          <ac:chgData name="Kira Bryant" userId="fde6f969-28da-402d-b662-e1ab71964167" providerId="ADAL" clId="{971D580B-B2ED-472A-B475-8126DB41A1E0}" dt="2023-11-14T13:34:01.959" v="29"/>
          <ac:graphicFrameMkLst>
            <pc:docMk/>
            <pc:sldMk cId="1858628977" sldId="282"/>
            <ac:graphicFrameMk id="4" creationId="{C566BE73-7A58-E40F-CBEC-5961E859619C}"/>
          </ac:graphicFrameMkLst>
        </pc:graphicFrameChg>
        <pc:picChg chg="add mod">
          <ac:chgData name="Kira Bryant" userId="fde6f969-28da-402d-b662-e1ab71964167" providerId="ADAL" clId="{971D580B-B2ED-472A-B475-8126DB41A1E0}" dt="2023-11-14T13:34:43.882" v="33" actId="688"/>
          <ac:picMkLst>
            <pc:docMk/>
            <pc:sldMk cId="1858628977" sldId="282"/>
            <ac:picMk id="5" creationId="{C857CDA0-A100-0D8B-8D0C-D7702C7E9094}"/>
          </ac:picMkLst>
        </pc:picChg>
      </pc:sldChg>
      <pc:sldChg chg="addSp delSp modSp new mod modNotesTx">
        <pc:chgData name="Kira Bryant" userId="fde6f969-28da-402d-b662-e1ab71964167" providerId="ADAL" clId="{971D580B-B2ED-472A-B475-8126DB41A1E0}" dt="2023-11-14T13:36:13.062" v="43"/>
        <pc:sldMkLst>
          <pc:docMk/>
          <pc:sldMk cId="1390982656" sldId="283"/>
        </pc:sldMkLst>
        <pc:spChg chg="mod">
          <ac:chgData name="Kira Bryant" userId="fde6f969-28da-402d-b662-e1ab71964167" providerId="ADAL" clId="{971D580B-B2ED-472A-B475-8126DB41A1E0}" dt="2023-11-14T13:35:36.984" v="39" actId="255"/>
          <ac:spMkLst>
            <pc:docMk/>
            <pc:sldMk cId="1390982656" sldId="283"/>
            <ac:spMk id="2" creationId="{D4835B25-D61F-8D2F-58D4-A81F0F8A64B6}"/>
          </ac:spMkLst>
        </pc:spChg>
        <pc:spChg chg="del">
          <ac:chgData name="Kira Bryant" userId="fde6f969-28da-402d-b662-e1ab71964167" providerId="ADAL" clId="{971D580B-B2ED-472A-B475-8126DB41A1E0}" dt="2023-11-14T13:35:29.263" v="38"/>
          <ac:spMkLst>
            <pc:docMk/>
            <pc:sldMk cId="1390982656" sldId="283"/>
            <ac:spMk id="3" creationId="{0792002F-F9C8-6A08-9C5E-3F8D94CAF17A}"/>
          </ac:spMkLst>
        </pc:spChg>
        <pc:graphicFrameChg chg="add mod">
          <ac:chgData name="Kira Bryant" userId="fde6f969-28da-402d-b662-e1ab71964167" providerId="ADAL" clId="{971D580B-B2ED-472A-B475-8126DB41A1E0}" dt="2023-11-14T13:35:29.263" v="38"/>
          <ac:graphicFrameMkLst>
            <pc:docMk/>
            <pc:sldMk cId="1390982656" sldId="283"/>
            <ac:graphicFrameMk id="4" creationId="{8BFE51AF-FD4E-4728-D63B-F0FDDEF096A5}"/>
          </ac:graphicFrameMkLst>
        </pc:graphicFrameChg>
        <pc:picChg chg="add mod">
          <ac:chgData name="Kira Bryant" userId="fde6f969-28da-402d-b662-e1ab71964167" providerId="ADAL" clId="{971D580B-B2ED-472A-B475-8126DB41A1E0}" dt="2023-11-14T13:36:00.826" v="42" actId="688"/>
          <ac:picMkLst>
            <pc:docMk/>
            <pc:sldMk cId="1390982656" sldId="283"/>
            <ac:picMk id="5" creationId="{083C5DED-827D-C55B-D90D-C2C97EF2AC20}"/>
          </ac:picMkLst>
        </pc:picChg>
      </pc:sldChg>
      <pc:sldChg chg="addSp delSp modSp new mod modNotesTx">
        <pc:chgData name="Kira Bryant" userId="fde6f969-28da-402d-b662-e1ab71964167" providerId="ADAL" clId="{971D580B-B2ED-472A-B475-8126DB41A1E0}" dt="2023-11-14T13:37:29.490" v="52" actId="14100"/>
        <pc:sldMkLst>
          <pc:docMk/>
          <pc:sldMk cId="2041637818" sldId="284"/>
        </pc:sldMkLst>
        <pc:spChg chg="mod">
          <ac:chgData name="Kira Bryant" userId="fde6f969-28da-402d-b662-e1ab71964167" providerId="ADAL" clId="{971D580B-B2ED-472A-B475-8126DB41A1E0}" dt="2023-11-14T13:37:16.552" v="50" actId="255"/>
          <ac:spMkLst>
            <pc:docMk/>
            <pc:sldMk cId="2041637818" sldId="284"/>
            <ac:spMk id="2" creationId="{15B32A09-116D-896E-422B-4D0DC92F5FB2}"/>
          </ac:spMkLst>
        </pc:spChg>
        <pc:spChg chg="del">
          <ac:chgData name="Kira Bryant" userId="fde6f969-28da-402d-b662-e1ab71964167" providerId="ADAL" clId="{971D580B-B2ED-472A-B475-8126DB41A1E0}" dt="2023-11-14T13:36:46.110" v="47"/>
          <ac:spMkLst>
            <pc:docMk/>
            <pc:sldMk cId="2041637818" sldId="284"/>
            <ac:spMk id="3" creationId="{910017F4-0951-B01A-5796-2593A413F237}"/>
          </ac:spMkLst>
        </pc:spChg>
        <pc:graphicFrameChg chg="add mod">
          <ac:chgData name="Kira Bryant" userId="fde6f969-28da-402d-b662-e1ab71964167" providerId="ADAL" clId="{971D580B-B2ED-472A-B475-8126DB41A1E0}" dt="2023-11-14T13:36:46.110" v="47"/>
          <ac:graphicFrameMkLst>
            <pc:docMk/>
            <pc:sldMk cId="2041637818" sldId="284"/>
            <ac:graphicFrameMk id="4" creationId="{FABC97FF-01C9-837D-A857-7381AD13D947}"/>
          </ac:graphicFrameMkLst>
        </pc:graphicFrameChg>
        <pc:picChg chg="add mod">
          <ac:chgData name="Kira Bryant" userId="fde6f969-28da-402d-b662-e1ab71964167" providerId="ADAL" clId="{971D580B-B2ED-472A-B475-8126DB41A1E0}" dt="2023-11-14T13:37:29.490" v="52" actId="14100"/>
          <ac:picMkLst>
            <pc:docMk/>
            <pc:sldMk cId="2041637818" sldId="284"/>
            <ac:picMk id="5" creationId="{A5E28332-355D-A152-433F-CCB76059E259}"/>
          </ac:picMkLst>
        </pc:picChg>
      </pc:sldChg>
      <pc:sldChg chg="addSp delSp modSp new mod modNotesTx">
        <pc:chgData name="Kira Bryant" userId="fde6f969-28da-402d-b662-e1ab71964167" providerId="ADAL" clId="{971D580B-B2ED-472A-B475-8126DB41A1E0}" dt="2023-11-14T13:38:44.543" v="61" actId="688"/>
        <pc:sldMkLst>
          <pc:docMk/>
          <pc:sldMk cId="704369617" sldId="285"/>
        </pc:sldMkLst>
        <pc:spChg chg="mod">
          <ac:chgData name="Kira Bryant" userId="fde6f969-28da-402d-b662-e1ab71964167" providerId="ADAL" clId="{971D580B-B2ED-472A-B475-8126DB41A1E0}" dt="2023-11-14T13:38:29.137" v="59" actId="255"/>
          <ac:spMkLst>
            <pc:docMk/>
            <pc:sldMk cId="704369617" sldId="285"/>
            <ac:spMk id="2" creationId="{8CC3962F-4572-09F4-25EA-B9E635FED27D}"/>
          </ac:spMkLst>
        </pc:spChg>
        <pc:spChg chg="del">
          <ac:chgData name="Kira Bryant" userId="fde6f969-28da-402d-b662-e1ab71964167" providerId="ADAL" clId="{971D580B-B2ED-472A-B475-8126DB41A1E0}" dt="2023-11-14T13:37:59.621" v="56"/>
          <ac:spMkLst>
            <pc:docMk/>
            <pc:sldMk cId="704369617" sldId="285"/>
            <ac:spMk id="3" creationId="{07696FEF-C63D-810D-F8B2-17D39B2E56AD}"/>
          </ac:spMkLst>
        </pc:spChg>
        <pc:graphicFrameChg chg="add mod">
          <ac:chgData name="Kira Bryant" userId="fde6f969-28da-402d-b662-e1ab71964167" providerId="ADAL" clId="{971D580B-B2ED-472A-B475-8126DB41A1E0}" dt="2023-11-14T13:37:59.621" v="56"/>
          <ac:graphicFrameMkLst>
            <pc:docMk/>
            <pc:sldMk cId="704369617" sldId="285"/>
            <ac:graphicFrameMk id="4" creationId="{1E8A831C-5F63-924A-B5ED-3ADF68DAB156}"/>
          </ac:graphicFrameMkLst>
        </pc:graphicFrameChg>
        <pc:picChg chg="add mod">
          <ac:chgData name="Kira Bryant" userId="fde6f969-28da-402d-b662-e1ab71964167" providerId="ADAL" clId="{971D580B-B2ED-472A-B475-8126DB41A1E0}" dt="2023-11-14T13:38:44.543" v="61" actId="688"/>
          <ac:picMkLst>
            <pc:docMk/>
            <pc:sldMk cId="704369617" sldId="285"/>
            <ac:picMk id="5" creationId="{CB706771-53BA-143A-F34E-217B860A0DFC}"/>
          </ac:picMkLst>
        </pc:picChg>
      </pc:sldChg>
      <pc:sldChg chg="addSp delSp modSp new mod modNotesTx">
        <pc:chgData name="Kira Bryant" userId="fde6f969-28da-402d-b662-e1ab71964167" providerId="ADAL" clId="{971D580B-B2ED-472A-B475-8126DB41A1E0}" dt="2023-11-14T13:39:58.798" v="70" actId="688"/>
        <pc:sldMkLst>
          <pc:docMk/>
          <pc:sldMk cId="3624022505" sldId="286"/>
        </pc:sldMkLst>
        <pc:spChg chg="mod">
          <ac:chgData name="Kira Bryant" userId="fde6f969-28da-402d-b662-e1ab71964167" providerId="ADAL" clId="{971D580B-B2ED-472A-B475-8126DB41A1E0}" dt="2023-11-14T13:39:46.530" v="68" actId="255"/>
          <ac:spMkLst>
            <pc:docMk/>
            <pc:sldMk cId="3624022505" sldId="286"/>
            <ac:spMk id="2" creationId="{A3FE9A55-4AB4-2EB4-F801-A85800583F65}"/>
          </ac:spMkLst>
        </pc:spChg>
        <pc:spChg chg="del">
          <ac:chgData name="Kira Bryant" userId="fde6f969-28da-402d-b662-e1ab71964167" providerId="ADAL" clId="{971D580B-B2ED-472A-B475-8126DB41A1E0}" dt="2023-11-14T13:39:16.784" v="65"/>
          <ac:spMkLst>
            <pc:docMk/>
            <pc:sldMk cId="3624022505" sldId="286"/>
            <ac:spMk id="3" creationId="{425EBFF6-0880-03F3-BA32-080967D4E2A2}"/>
          </ac:spMkLst>
        </pc:spChg>
        <pc:graphicFrameChg chg="add mod">
          <ac:chgData name="Kira Bryant" userId="fde6f969-28da-402d-b662-e1ab71964167" providerId="ADAL" clId="{971D580B-B2ED-472A-B475-8126DB41A1E0}" dt="2023-11-14T13:39:16.784" v="65"/>
          <ac:graphicFrameMkLst>
            <pc:docMk/>
            <pc:sldMk cId="3624022505" sldId="286"/>
            <ac:graphicFrameMk id="4" creationId="{83188BBE-17AF-40F1-F4D1-929EA3DBA3CD}"/>
          </ac:graphicFrameMkLst>
        </pc:graphicFrameChg>
        <pc:picChg chg="add mod">
          <ac:chgData name="Kira Bryant" userId="fde6f969-28da-402d-b662-e1ab71964167" providerId="ADAL" clId="{971D580B-B2ED-472A-B475-8126DB41A1E0}" dt="2023-11-14T13:39:58.798" v="70" actId="688"/>
          <ac:picMkLst>
            <pc:docMk/>
            <pc:sldMk cId="3624022505" sldId="286"/>
            <ac:picMk id="5" creationId="{6342BB6B-137F-2B01-2A35-CB83843226E1}"/>
          </ac:picMkLst>
        </pc:picChg>
      </pc:sldChg>
      <pc:sldChg chg="addSp delSp modSp new mod modNotesTx">
        <pc:chgData name="Kira Bryant" userId="fde6f969-28da-402d-b662-e1ab71964167" providerId="ADAL" clId="{971D580B-B2ED-472A-B475-8126DB41A1E0}" dt="2023-11-14T13:41:20.216" v="80" actId="688"/>
        <pc:sldMkLst>
          <pc:docMk/>
          <pc:sldMk cId="2972865901" sldId="287"/>
        </pc:sldMkLst>
        <pc:spChg chg="mod">
          <ac:chgData name="Kira Bryant" userId="fde6f969-28da-402d-b662-e1ab71964167" providerId="ADAL" clId="{971D580B-B2ED-472A-B475-8126DB41A1E0}" dt="2023-11-14T13:41:02.253" v="77" actId="255"/>
          <ac:spMkLst>
            <pc:docMk/>
            <pc:sldMk cId="2972865901" sldId="287"/>
            <ac:spMk id="2" creationId="{4DD56D9D-DA8A-BC9E-39A0-9289ACEFDEAA}"/>
          </ac:spMkLst>
        </pc:spChg>
        <pc:spChg chg="del">
          <ac:chgData name="Kira Bryant" userId="fde6f969-28da-402d-b662-e1ab71964167" providerId="ADAL" clId="{971D580B-B2ED-472A-B475-8126DB41A1E0}" dt="2023-11-14T13:40:32.550" v="74"/>
          <ac:spMkLst>
            <pc:docMk/>
            <pc:sldMk cId="2972865901" sldId="287"/>
            <ac:spMk id="3" creationId="{E7307865-1A45-5888-BC5A-B8EA41D74B8C}"/>
          </ac:spMkLst>
        </pc:spChg>
        <pc:graphicFrameChg chg="add mod">
          <ac:chgData name="Kira Bryant" userId="fde6f969-28da-402d-b662-e1ab71964167" providerId="ADAL" clId="{971D580B-B2ED-472A-B475-8126DB41A1E0}" dt="2023-11-14T13:40:32.550" v="74"/>
          <ac:graphicFrameMkLst>
            <pc:docMk/>
            <pc:sldMk cId="2972865901" sldId="287"/>
            <ac:graphicFrameMk id="4" creationId="{A042DC6B-44B8-17C6-53E5-C7D180BCA49E}"/>
          </ac:graphicFrameMkLst>
        </pc:graphicFrameChg>
        <pc:picChg chg="add mod">
          <ac:chgData name="Kira Bryant" userId="fde6f969-28da-402d-b662-e1ab71964167" providerId="ADAL" clId="{971D580B-B2ED-472A-B475-8126DB41A1E0}" dt="2023-11-14T13:41:20.216" v="80" actId="688"/>
          <ac:picMkLst>
            <pc:docMk/>
            <pc:sldMk cId="2972865901" sldId="287"/>
            <ac:picMk id="5" creationId="{D7DEF9BA-BCE5-F088-3906-4B4E99D700A0}"/>
          </ac:picMkLst>
        </pc:picChg>
      </pc:sldChg>
      <pc:sldChg chg="addSp delSp modSp new mod modNotesTx">
        <pc:chgData name="Kira Bryant" userId="fde6f969-28da-402d-b662-e1ab71964167" providerId="ADAL" clId="{971D580B-B2ED-472A-B475-8126DB41A1E0}" dt="2023-11-14T13:42:40.802" v="89" actId="688"/>
        <pc:sldMkLst>
          <pc:docMk/>
          <pc:sldMk cId="176321513" sldId="288"/>
        </pc:sldMkLst>
        <pc:spChg chg="mod">
          <ac:chgData name="Kira Bryant" userId="fde6f969-28da-402d-b662-e1ab71964167" providerId="ADAL" clId="{971D580B-B2ED-472A-B475-8126DB41A1E0}" dt="2023-11-14T13:42:26.449" v="87" actId="255"/>
          <ac:spMkLst>
            <pc:docMk/>
            <pc:sldMk cId="176321513" sldId="288"/>
            <ac:spMk id="2" creationId="{1A9C0586-746D-B225-AA90-4ED4E7AE2E71}"/>
          </ac:spMkLst>
        </pc:spChg>
        <pc:spChg chg="del">
          <ac:chgData name="Kira Bryant" userId="fde6f969-28da-402d-b662-e1ab71964167" providerId="ADAL" clId="{971D580B-B2ED-472A-B475-8126DB41A1E0}" dt="2023-11-14T13:41:54.152" v="84"/>
          <ac:spMkLst>
            <pc:docMk/>
            <pc:sldMk cId="176321513" sldId="288"/>
            <ac:spMk id="3" creationId="{308DC6A0-40E1-0BB6-9CC3-AB182F8FE0ED}"/>
          </ac:spMkLst>
        </pc:spChg>
        <pc:graphicFrameChg chg="add mod">
          <ac:chgData name="Kira Bryant" userId="fde6f969-28da-402d-b662-e1ab71964167" providerId="ADAL" clId="{971D580B-B2ED-472A-B475-8126DB41A1E0}" dt="2023-11-14T13:41:54.152" v="84"/>
          <ac:graphicFrameMkLst>
            <pc:docMk/>
            <pc:sldMk cId="176321513" sldId="288"/>
            <ac:graphicFrameMk id="4" creationId="{D9018ABE-F3C6-B0D3-C6ED-2C596CF47FCA}"/>
          </ac:graphicFrameMkLst>
        </pc:graphicFrameChg>
        <pc:picChg chg="add mod">
          <ac:chgData name="Kira Bryant" userId="fde6f969-28da-402d-b662-e1ab71964167" providerId="ADAL" clId="{971D580B-B2ED-472A-B475-8126DB41A1E0}" dt="2023-11-14T13:42:40.802" v="89" actId="688"/>
          <ac:picMkLst>
            <pc:docMk/>
            <pc:sldMk cId="176321513" sldId="288"/>
            <ac:picMk id="5" creationId="{F35F375B-B6A5-315D-641E-AA082F3F041C}"/>
          </ac:picMkLst>
        </pc:picChg>
      </pc:sldChg>
      <pc:sldChg chg="addSp delSp modSp new mod modNotesTx">
        <pc:chgData name="Kira Bryant" userId="fde6f969-28da-402d-b662-e1ab71964167" providerId="ADAL" clId="{971D580B-B2ED-472A-B475-8126DB41A1E0}" dt="2023-11-14T13:47:14.688" v="108" actId="207"/>
        <pc:sldMkLst>
          <pc:docMk/>
          <pc:sldMk cId="457993234" sldId="289"/>
        </pc:sldMkLst>
        <pc:spChg chg="mod">
          <ac:chgData name="Kira Bryant" userId="fde6f969-28da-402d-b662-e1ab71964167" providerId="ADAL" clId="{971D580B-B2ED-472A-B475-8126DB41A1E0}" dt="2023-11-14T13:44:01.917" v="97" actId="27636"/>
          <ac:spMkLst>
            <pc:docMk/>
            <pc:sldMk cId="457993234" sldId="289"/>
            <ac:spMk id="2" creationId="{5BE899E7-2FE6-49D8-1A4B-29F5A3DD474D}"/>
          </ac:spMkLst>
        </pc:spChg>
        <pc:spChg chg="del">
          <ac:chgData name="Kira Bryant" userId="fde6f969-28da-402d-b662-e1ab71964167" providerId="ADAL" clId="{971D580B-B2ED-472A-B475-8126DB41A1E0}" dt="2023-11-14T13:43:17.948" v="93"/>
          <ac:spMkLst>
            <pc:docMk/>
            <pc:sldMk cId="457993234" sldId="289"/>
            <ac:spMk id="3" creationId="{BF3C5EB1-C6E8-110D-1C79-AA463A9EA869}"/>
          </ac:spMkLst>
        </pc:spChg>
        <pc:spChg chg="add mod">
          <ac:chgData name="Kira Bryant" userId="fde6f969-28da-402d-b662-e1ab71964167" providerId="ADAL" clId="{971D580B-B2ED-472A-B475-8126DB41A1E0}" dt="2023-11-14T13:44:41.452" v="107" actId="14100"/>
          <ac:spMkLst>
            <pc:docMk/>
            <pc:sldMk cId="457993234" sldId="289"/>
            <ac:spMk id="6" creationId="{38A22018-6421-0066-5E5A-C9F765F10497}"/>
          </ac:spMkLst>
        </pc:spChg>
        <pc:graphicFrameChg chg="add mod">
          <ac:chgData name="Kira Bryant" userId="fde6f969-28da-402d-b662-e1ab71964167" providerId="ADAL" clId="{971D580B-B2ED-472A-B475-8126DB41A1E0}" dt="2023-11-14T13:47:14.688" v="108" actId="207"/>
          <ac:graphicFrameMkLst>
            <pc:docMk/>
            <pc:sldMk cId="457993234" sldId="289"/>
            <ac:graphicFrameMk id="4" creationId="{2D16394B-CA92-1869-5868-8E4D85FF589B}"/>
          </ac:graphicFrameMkLst>
        </pc:graphicFrameChg>
      </pc:sldChg>
      <pc:sldChg chg="addSp delSp modSp new mod modNotesTx">
        <pc:chgData name="Kira Bryant" userId="fde6f969-28da-402d-b662-e1ab71964167" providerId="ADAL" clId="{971D580B-B2ED-472A-B475-8126DB41A1E0}" dt="2023-11-14T13:53:28.258" v="118" actId="688"/>
        <pc:sldMkLst>
          <pc:docMk/>
          <pc:sldMk cId="3293932266" sldId="290"/>
        </pc:sldMkLst>
        <pc:spChg chg="mod">
          <ac:chgData name="Kira Bryant" userId="fde6f969-28da-402d-b662-e1ab71964167" providerId="ADAL" clId="{971D580B-B2ED-472A-B475-8126DB41A1E0}" dt="2023-11-14T13:48:23.551" v="116" actId="27636"/>
          <ac:spMkLst>
            <pc:docMk/>
            <pc:sldMk cId="3293932266" sldId="290"/>
            <ac:spMk id="2" creationId="{F76B78E4-2094-26F4-B1A9-2842A82A3D11}"/>
          </ac:spMkLst>
        </pc:spChg>
        <pc:spChg chg="del">
          <ac:chgData name="Kira Bryant" userId="fde6f969-28da-402d-b662-e1ab71964167" providerId="ADAL" clId="{971D580B-B2ED-472A-B475-8126DB41A1E0}" dt="2023-11-14T13:47:48.881" v="112"/>
          <ac:spMkLst>
            <pc:docMk/>
            <pc:sldMk cId="3293932266" sldId="290"/>
            <ac:spMk id="3" creationId="{3C682D86-2BF3-53D3-86C3-E78E57CBDBEC}"/>
          </ac:spMkLst>
        </pc:spChg>
        <pc:spChg chg="add mod">
          <ac:chgData name="Kira Bryant" userId="fde6f969-28da-402d-b662-e1ab71964167" providerId="ADAL" clId="{971D580B-B2ED-472A-B475-8126DB41A1E0}" dt="2023-11-14T13:53:28.258" v="118" actId="688"/>
          <ac:spMkLst>
            <pc:docMk/>
            <pc:sldMk cId="3293932266" sldId="290"/>
            <ac:spMk id="5" creationId="{7483C25C-C3BA-283E-FB31-B2C91E0C3D93}"/>
          </ac:spMkLst>
        </pc:spChg>
        <pc:graphicFrameChg chg="add mod">
          <ac:chgData name="Kira Bryant" userId="fde6f969-28da-402d-b662-e1ab71964167" providerId="ADAL" clId="{971D580B-B2ED-472A-B475-8126DB41A1E0}" dt="2023-11-14T13:47:48.881" v="112"/>
          <ac:graphicFrameMkLst>
            <pc:docMk/>
            <pc:sldMk cId="3293932266" sldId="290"/>
            <ac:graphicFrameMk id="4" creationId="{573C11B1-E0C7-11DF-EFC7-2115BC356F8E}"/>
          </ac:graphicFrameMkLst>
        </pc:graphicFrameChg>
      </pc:sldChg>
      <pc:sldChg chg="addSp delSp modSp new mod modNotesTx">
        <pc:chgData name="Kira Bryant" userId="fde6f969-28da-402d-b662-e1ab71964167" providerId="ADAL" clId="{971D580B-B2ED-472A-B475-8126DB41A1E0}" dt="2023-11-14T13:58:21.015" v="134" actId="14100"/>
        <pc:sldMkLst>
          <pc:docMk/>
          <pc:sldMk cId="4129367922" sldId="291"/>
        </pc:sldMkLst>
        <pc:spChg chg="mod">
          <ac:chgData name="Kira Bryant" userId="fde6f969-28da-402d-b662-e1ab71964167" providerId="ADAL" clId="{971D580B-B2ED-472A-B475-8126DB41A1E0}" dt="2023-11-14T13:57:17.110" v="124" actId="255"/>
          <ac:spMkLst>
            <pc:docMk/>
            <pc:sldMk cId="4129367922" sldId="291"/>
            <ac:spMk id="2" creationId="{A8A2B02B-A12F-BE3D-F32D-4238772D3FD4}"/>
          </ac:spMkLst>
        </pc:spChg>
        <pc:spChg chg="del">
          <ac:chgData name="Kira Bryant" userId="fde6f969-28da-402d-b662-e1ab71964167" providerId="ADAL" clId="{971D580B-B2ED-472A-B475-8126DB41A1E0}" dt="2023-11-14T13:56:42.316" v="121"/>
          <ac:spMkLst>
            <pc:docMk/>
            <pc:sldMk cId="4129367922" sldId="291"/>
            <ac:spMk id="3" creationId="{7D7C752E-9306-DE59-6D67-5D43E4BB9F17}"/>
          </ac:spMkLst>
        </pc:spChg>
        <pc:spChg chg="add mod">
          <ac:chgData name="Kira Bryant" userId="fde6f969-28da-402d-b662-e1ab71964167" providerId="ADAL" clId="{971D580B-B2ED-472A-B475-8126DB41A1E0}" dt="2023-11-14T13:58:21.015" v="134" actId="14100"/>
          <ac:spMkLst>
            <pc:docMk/>
            <pc:sldMk cId="4129367922" sldId="291"/>
            <ac:spMk id="6" creationId="{0087DF4B-5F37-E23F-B222-70968B06DE8D}"/>
          </ac:spMkLst>
        </pc:spChg>
        <pc:graphicFrameChg chg="add mod">
          <ac:chgData name="Kira Bryant" userId="fde6f969-28da-402d-b662-e1ab71964167" providerId="ADAL" clId="{971D580B-B2ED-472A-B475-8126DB41A1E0}" dt="2023-11-14T13:56:42.316" v="121"/>
          <ac:graphicFrameMkLst>
            <pc:docMk/>
            <pc:sldMk cId="4129367922" sldId="291"/>
            <ac:graphicFrameMk id="4" creationId="{C6992A2C-8782-BDF1-29D4-EEBD927473CB}"/>
          </ac:graphicFrameMkLst>
        </pc:graphicFrameChg>
      </pc:sldChg>
      <pc:sldChg chg="modSp new mod">
        <pc:chgData name="Kira Bryant" userId="fde6f969-28da-402d-b662-e1ab71964167" providerId="ADAL" clId="{971D580B-B2ED-472A-B475-8126DB41A1E0}" dt="2023-11-14T14:16:03.292" v="139" actId="255"/>
        <pc:sldMkLst>
          <pc:docMk/>
          <pc:sldMk cId="2283900182" sldId="292"/>
        </pc:sldMkLst>
        <pc:spChg chg="mod">
          <ac:chgData name="Kira Bryant" userId="fde6f969-28da-402d-b662-e1ab71964167" providerId="ADAL" clId="{971D580B-B2ED-472A-B475-8126DB41A1E0}" dt="2023-11-14T14:16:03.292" v="139" actId="255"/>
          <ac:spMkLst>
            <pc:docMk/>
            <pc:sldMk cId="2283900182" sldId="292"/>
            <ac:spMk id="2" creationId="{359B9498-904E-7699-48C0-63746416B700}"/>
          </ac:spMkLst>
        </pc:spChg>
        <pc:spChg chg="mod">
          <ac:chgData name="Kira Bryant" userId="fde6f969-28da-402d-b662-e1ab71964167" providerId="ADAL" clId="{971D580B-B2ED-472A-B475-8126DB41A1E0}" dt="2023-11-14T14:15:56.110" v="138" actId="27636"/>
          <ac:spMkLst>
            <pc:docMk/>
            <pc:sldMk cId="2283900182" sldId="292"/>
            <ac:spMk id="3" creationId="{EF846D3E-C256-464F-9A83-401C614BE55E}"/>
          </ac:spMkLst>
        </pc:spChg>
      </pc:sldChg>
      <pc:sldChg chg="modSp new mod">
        <pc:chgData name="Kira Bryant" userId="fde6f969-28da-402d-b662-e1ab71964167" providerId="ADAL" clId="{971D580B-B2ED-472A-B475-8126DB41A1E0}" dt="2023-11-15T18:18:48.938" v="205" actId="20577"/>
        <pc:sldMkLst>
          <pc:docMk/>
          <pc:sldMk cId="3510657920" sldId="293"/>
        </pc:sldMkLst>
        <pc:spChg chg="mod">
          <ac:chgData name="Kira Bryant" userId="fde6f969-28da-402d-b662-e1ab71964167" providerId="ADAL" clId="{971D580B-B2ED-472A-B475-8126DB41A1E0}" dt="2023-11-14T14:16:36.404" v="143" actId="255"/>
          <ac:spMkLst>
            <pc:docMk/>
            <pc:sldMk cId="3510657920" sldId="293"/>
            <ac:spMk id="2" creationId="{E6763808-741B-A080-CD6F-28741CE52AC4}"/>
          </ac:spMkLst>
        </pc:spChg>
        <pc:spChg chg="mod">
          <ac:chgData name="Kira Bryant" userId="fde6f969-28da-402d-b662-e1ab71964167" providerId="ADAL" clId="{971D580B-B2ED-472A-B475-8126DB41A1E0}" dt="2023-11-15T18:18:48.938" v="205" actId="20577"/>
          <ac:spMkLst>
            <pc:docMk/>
            <pc:sldMk cId="3510657920" sldId="293"/>
            <ac:spMk id="3" creationId="{E0472EEB-CD32-84BA-49CB-D37EEADA9801}"/>
          </ac:spMkLst>
        </pc:spChg>
      </pc:sldChg>
      <pc:sldChg chg="modSp new mod">
        <pc:chgData name="Kira Bryant" userId="fde6f969-28da-402d-b662-e1ab71964167" providerId="ADAL" clId="{971D580B-B2ED-472A-B475-8126DB41A1E0}" dt="2023-11-14T14:17:09.347" v="148" actId="255"/>
        <pc:sldMkLst>
          <pc:docMk/>
          <pc:sldMk cId="3866324362" sldId="294"/>
        </pc:sldMkLst>
        <pc:spChg chg="mod">
          <ac:chgData name="Kira Bryant" userId="fde6f969-28da-402d-b662-e1ab71964167" providerId="ADAL" clId="{971D580B-B2ED-472A-B475-8126DB41A1E0}" dt="2023-11-14T14:17:09.347" v="148" actId="255"/>
          <ac:spMkLst>
            <pc:docMk/>
            <pc:sldMk cId="3866324362" sldId="294"/>
            <ac:spMk id="2" creationId="{220C6F4E-1D3F-AE1A-F2D3-02795E40913F}"/>
          </ac:spMkLst>
        </pc:spChg>
        <pc:spChg chg="mod">
          <ac:chgData name="Kira Bryant" userId="fde6f969-28da-402d-b662-e1ab71964167" providerId="ADAL" clId="{971D580B-B2ED-472A-B475-8126DB41A1E0}" dt="2023-11-14T14:17:02.379" v="147" actId="27636"/>
          <ac:spMkLst>
            <pc:docMk/>
            <pc:sldMk cId="3866324362" sldId="294"/>
            <ac:spMk id="3" creationId="{7F2C9B89-2639-A59A-04B7-D44569A16964}"/>
          </ac:spMkLst>
        </pc:spChg>
      </pc:sldChg>
      <pc:sldChg chg="modSp new mod">
        <pc:chgData name="Kira Bryant" userId="fde6f969-28da-402d-b662-e1ab71964167" providerId="ADAL" clId="{971D580B-B2ED-472A-B475-8126DB41A1E0}" dt="2023-11-14T14:17:39.269" v="153" actId="255"/>
        <pc:sldMkLst>
          <pc:docMk/>
          <pc:sldMk cId="1110160235" sldId="295"/>
        </pc:sldMkLst>
        <pc:spChg chg="mod">
          <ac:chgData name="Kira Bryant" userId="fde6f969-28da-402d-b662-e1ab71964167" providerId="ADAL" clId="{971D580B-B2ED-472A-B475-8126DB41A1E0}" dt="2023-11-14T14:17:39.269" v="153" actId="255"/>
          <ac:spMkLst>
            <pc:docMk/>
            <pc:sldMk cId="1110160235" sldId="295"/>
            <ac:spMk id="2" creationId="{755355BC-EC21-0255-B95E-D290BEA42F8D}"/>
          </ac:spMkLst>
        </pc:spChg>
        <pc:spChg chg="mod">
          <ac:chgData name="Kira Bryant" userId="fde6f969-28da-402d-b662-e1ab71964167" providerId="ADAL" clId="{971D580B-B2ED-472A-B475-8126DB41A1E0}" dt="2023-11-14T14:17:33.997" v="152" actId="27636"/>
          <ac:spMkLst>
            <pc:docMk/>
            <pc:sldMk cId="1110160235" sldId="295"/>
            <ac:spMk id="3" creationId="{C1C504F7-2EAB-13C4-A14E-A3BC2AF96DDC}"/>
          </ac:spMkLst>
        </pc:spChg>
      </pc:sldChg>
      <pc:sldChg chg="modSp new mod">
        <pc:chgData name="Kira Bryant" userId="fde6f969-28da-402d-b662-e1ab71964167" providerId="ADAL" clId="{971D580B-B2ED-472A-B475-8126DB41A1E0}" dt="2023-11-14T14:18:19.294" v="158" actId="255"/>
        <pc:sldMkLst>
          <pc:docMk/>
          <pc:sldMk cId="194114838" sldId="296"/>
        </pc:sldMkLst>
        <pc:spChg chg="mod">
          <ac:chgData name="Kira Bryant" userId="fde6f969-28da-402d-b662-e1ab71964167" providerId="ADAL" clId="{971D580B-B2ED-472A-B475-8126DB41A1E0}" dt="2023-11-14T14:18:19.294" v="158" actId="255"/>
          <ac:spMkLst>
            <pc:docMk/>
            <pc:sldMk cId="194114838" sldId="296"/>
            <ac:spMk id="2" creationId="{4CD4B9AC-96B1-891F-D48C-22425317061E}"/>
          </ac:spMkLst>
        </pc:spChg>
        <pc:spChg chg="mod">
          <ac:chgData name="Kira Bryant" userId="fde6f969-28da-402d-b662-e1ab71964167" providerId="ADAL" clId="{971D580B-B2ED-472A-B475-8126DB41A1E0}" dt="2023-11-14T14:18:10.440" v="157" actId="27636"/>
          <ac:spMkLst>
            <pc:docMk/>
            <pc:sldMk cId="194114838" sldId="296"/>
            <ac:spMk id="3" creationId="{21F80CEF-20A0-8761-0B69-80D0CFFD5644}"/>
          </ac:spMkLst>
        </pc:spChg>
      </pc:sldChg>
      <pc:sldChg chg="modSp new mod">
        <pc:chgData name="Kira Bryant" userId="fde6f969-28da-402d-b662-e1ab71964167" providerId="ADAL" clId="{971D580B-B2ED-472A-B475-8126DB41A1E0}" dt="2023-11-14T14:18:59.494" v="162" actId="255"/>
        <pc:sldMkLst>
          <pc:docMk/>
          <pc:sldMk cId="3625705203" sldId="297"/>
        </pc:sldMkLst>
        <pc:spChg chg="mod">
          <ac:chgData name="Kira Bryant" userId="fde6f969-28da-402d-b662-e1ab71964167" providerId="ADAL" clId="{971D580B-B2ED-472A-B475-8126DB41A1E0}" dt="2023-11-14T14:18:59.494" v="162" actId="255"/>
          <ac:spMkLst>
            <pc:docMk/>
            <pc:sldMk cId="3625705203" sldId="297"/>
            <ac:spMk id="2" creationId="{FBC39580-FBEF-5ACD-B8A3-7D73A79AE910}"/>
          </ac:spMkLst>
        </pc:spChg>
        <pc:spChg chg="mod">
          <ac:chgData name="Kira Bryant" userId="fde6f969-28da-402d-b662-e1ab71964167" providerId="ADAL" clId="{971D580B-B2ED-472A-B475-8126DB41A1E0}" dt="2023-11-14T14:18:53.919" v="161"/>
          <ac:spMkLst>
            <pc:docMk/>
            <pc:sldMk cId="3625705203" sldId="297"/>
            <ac:spMk id="3" creationId="{71CDCB70-D939-A6ED-865B-F51F969650E5}"/>
          </ac:spMkLst>
        </pc:spChg>
      </pc:sldChg>
      <pc:sldChg chg="modSp new mod">
        <pc:chgData name="Kira Bryant" userId="fde6f969-28da-402d-b662-e1ab71964167" providerId="ADAL" clId="{971D580B-B2ED-472A-B475-8126DB41A1E0}" dt="2023-11-14T14:19:52.862" v="166" actId="255"/>
        <pc:sldMkLst>
          <pc:docMk/>
          <pc:sldMk cId="405647806" sldId="298"/>
        </pc:sldMkLst>
        <pc:spChg chg="mod">
          <ac:chgData name="Kira Bryant" userId="fde6f969-28da-402d-b662-e1ab71964167" providerId="ADAL" clId="{971D580B-B2ED-472A-B475-8126DB41A1E0}" dt="2023-11-14T14:19:52.862" v="166" actId="255"/>
          <ac:spMkLst>
            <pc:docMk/>
            <pc:sldMk cId="405647806" sldId="298"/>
            <ac:spMk id="2" creationId="{36A42687-3E3B-6823-8FC3-40F2C470A06C}"/>
          </ac:spMkLst>
        </pc:spChg>
        <pc:spChg chg="mod">
          <ac:chgData name="Kira Bryant" userId="fde6f969-28da-402d-b662-e1ab71964167" providerId="ADAL" clId="{971D580B-B2ED-472A-B475-8126DB41A1E0}" dt="2023-11-14T14:19:46.322" v="165"/>
          <ac:spMkLst>
            <pc:docMk/>
            <pc:sldMk cId="405647806" sldId="298"/>
            <ac:spMk id="3" creationId="{914AE79D-F8D0-27DF-D17B-B05FD9286EAF}"/>
          </ac:spMkLst>
        </pc:spChg>
      </pc:sldChg>
      <pc:sldMasterChg chg="delSldLayout">
        <pc:chgData name="Kira Bryant" userId="fde6f969-28da-402d-b662-e1ab71964167" providerId="ADAL" clId="{971D580B-B2ED-472A-B475-8126DB41A1E0}" dt="2023-11-14T14:20:16.809" v="174" actId="2696"/>
        <pc:sldMasterMkLst>
          <pc:docMk/>
          <pc:sldMasterMk cId="4194143696" sldId="2147483719"/>
        </pc:sldMasterMkLst>
        <pc:sldLayoutChg chg="del">
          <pc:chgData name="Kira Bryant" userId="fde6f969-28da-402d-b662-e1ab71964167" providerId="ADAL" clId="{971D580B-B2ED-472A-B475-8126DB41A1E0}" dt="2023-11-14T14:20:16.809" v="174" actId="2696"/>
          <pc:sldLayoutMkLst>
            <pc:docMk/>
            <pc:sldMasterMk cId="4194143696" sldId="2147483719"/>
            <pc:sldLayoutMk cId="4098087748" sldId="2147483732"/>
          </pc:sldLayoutMkLst>
        </pc:sldLayoutChg>
        <pc:sldLayoutChg chg="del">
          <pc:chgData name="Kira Bryant" userId="fde6f969-28da-402d-b662-e1ab71964167" providerId="ADAL" clId="{971D580B-B2ED-472A-B475-8126DB41A1E0}" dt="2023-11-14T14:19:57.302" v="167" actId="2696"/>
          <pc:sldLayoutMkLst>
            <pc:docMk/>
            <pc:sldMasterMk cId="4194143696" sldId="2147483719"/>
            <pc:sldLayoutMk cId="1955389676" sldId="2147483733"/>
          </pc:sldLayoutMkLst>
        </pc:sldLayoutChg>
        <pc:sldLayoutChg chg="del">
          <pc:chgData name="Kira Bryant" userId="fde6f969-28da-402d-b662-e1ab71964167" providerId="ADAL" clId="{971D580B-B2ED-472A-B475-8126DB41A1E0}" dt="2023-11-14T14:20:03.582" v="169" actId="2696"/>
          <pc:sldLayoutMkLst>
            <pc:docMk/>
            <pc:sldMasterMk cId="4194143696" sldId="2147483719"/>
            <pc:sldLayoutMk cId="2562343666" sldId="2147483734"/>
          </pc:sldLayoutMkLst>
        </pc:sldLayoutChg>
        <pc:sldLayoutChg chg="del">
          <pc:chgData name="Kira Bryant" userId="fde6f969-28da-402d-b662-e1ab71964167" providerId="ADAL" clId="{971D580B-B2ED-472A-B475-8126DB41A1E0}" dt="2023-11-14T14:20:14.214" v="173" actId="2696"/>
          <pc:sldLayoutMkLst>
            <pc:docMk/>
            <pc:sldMasterMk cId="4194143696" sldId="2147483719"/>
            <pc:sldLayoutMk cId="846576663" sldId="2147483735"/>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Erie County had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Erie2!$D$4:$D$5</c:f>
              <c:strCache>
                <c:ptCount val="2"/>
                <c:pt idx="0">
                  <c:v>Erie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6.5449154185068179E-2"/>
                  <c:y val="1.2463683529723088E-2"/>
                </c:manualLayout>
              </c:layout>
              <c:tx>
                <c:rich>
                  <a:bodyPr/>
                  <a:lstStyle/>
                  <a:p>
                    <a:fld id="{B84F826D-BF71-4C5B-A13D-FF978891957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84B6-4AEA-9A7D-1510E2AFA58C}"/>
                </c:ext>
              </c:extLst>
            </c:dLbl>
            <c:dLbl>
              <c:idx val="1"/>
              <c:layout>
                <c:manualLayout>
                  <c:x val="-4.6892880904857E-2"/>
                  <c:y val="-3.5512305809785275E-2"/>
                </c:manualLayout>
              </c:layout>
              <c:tx>
                <c:rich>
                  <a:bodyPr/>
                  <a:lstStyle/>
                  <a:p>
                    <a:fld id="{F708C0AB-0717-4BFE-AED4-3237038A2C1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4B6-4AEA-9A7D-1510E2AFA58C}"/>
                </c:ext>
              </c:extLst>
            </c:dLbl>
            <c:dLbl>
              <c:idx val="2"/>
              <c:layout>
                <c:manualLayout>
                  <c:x val="-5.2215568862275449E-2"/>
                  <c:y val="-3.5512305809785351E-2"/>
                </c:manualLayout>
              </c:layout>
              <c:tx>
                <c:rich>
                  <a:bodyPr/>
                  <a:lstStyle/>
                  <a:p>
                    <a:fld id="{7AAA062B-7BE0-44DB-BB7A-8FF4378425B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84B6-4AEA-9A7D-1510E2AFA58C}"/>
                </c:ext>
              </c:extLst>
            </c:dLbl>
            <c:dLbl>
              <c:idx val="3"/>
              <c:layout>
                <c:manualLayout>
                  <c:x val="-4.4231536926147702E-2"/>
                  <c:y val="-3.5512305809785275E-2"/>
                </c:manualLayout>
              </c:layout>
              <c:tx>
                <c:rich>
                  <a:bodyPr/>
                  <a:lstStyle/>
                  <a:p>
                    <a:fld id="{29EE3DE6-88C1-498B-9309-069510A6074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4B6-4AEA-9A7D-1510E2AFA58C}"/>
                </c:ext>
              </c:extLst>
            </c:dLbl>
            <c:dLbl>
              <c:idx val="4"/>
              <c:layout>
                <c:manualLayout>
                  <c:x val="-4.157019294743846E-2"/>
                  <c:y val="-3.1514306698159494E-2"/>
                </c:manualLayout>
              </c:layout>
              <c:tx>
                <c:rich>
                  <a:bodyPr/>
                  <a:lstStyle/>
                  <a:p>
                    <a:fld id="{A085ACE6-5A4C-4C81-9D25-5CF0BFEBAA5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84B6-4AEA-9A7D-1510E2AFA58C}"/>
                </c:ext>
              </c:extLst>
            </c:dLbl>
            <c:dLbl>
              <c:idx val="5"/>
              <c:layout>
                <c:manualLayout>
                  <c:x val="-4.1497058376685048E-2"/>
                  <c:y val="-3.1514306698159564E-2"/>
                </c:manualLayout>
              </c:layout>
              <c:tx>
                <c:rich>
                  <a:bodyPr/>
                  <a:lstStyle/>
                  <a:p>
                    <a:fld id="{30D3D83F-0DDF-49A6-9EF4-D093ACA5296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4B6-4AEA-9A7D-1510E2AFA58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Erie2!$C$6:$C$11</c:f>
              <c:numCache>
                <c:formatCode>General</c:formatCode>
                <c:ptCount val="6"/>
                <c:pt idx="0">
                  <c:v>2016</c:v>
                </c:pt>
                <c:pt idx="1">
                  <c:v>2017</c:v>
                </c:pt>
                <c:pt idx="2">
                  <c:v>2018</c:v>
                </c:pt>
                <c:pt idx="3">
                  <c:v>2019</c:v>
                </c:pt>
                <c:pt idx="4">
                  <c:v>2020</c:v>
                </c:pt>
                <c:pt idx="5">
                  <c:v>2021</c:v>
                </c:pt>
              </c:numCache>
            </c:numRef>
          </c:cat>
          <c:val>
            <c:numRef>
              <c:f>Erie2!$D$6:$D$11</c:f>
              <c:numCache>
                <c:formatCode>General</c:formatCode>
                <c:ptCount val="6"/>
                <c:pt idx="0">
                  <c:v>9.98</c:v>
                </c:pt>
                <c:pt idx="1">
                  <c:v>40.020000000000003</c:v>
                </c:pt>
                <c:pt idx="2">
                  <c:v>42.58</c:v>
                </c:pt>
                <c:pt idx="3">
                  <c:v>49.88</c:v>
                </c:pt>
                <c:pt idx="4">
                  <c:v>28.36</c:v>
                </c:pt>
                <c:pt idx="5">
                  <c:v>24.1</c:v>
                </c:pt>
              </c:numCache>
            </c:numRef>
          </c:val>
          <c:smooth val="0"/>
          <c:extLst>
            <c:ext xmlns:c16="http://schemas.microsoft.com/office/drawing/2014/chart" uri="{C3380CC4-5D6E-409C-BE32-E72D297353CC}">
              <c16:uniqueId val="{00000006-84B6-4AEA-9A7D-1510E2AFA58C}"/>
            </c:ext>
          </c:extLst>
        </c:ser>
        <c:ser>
          <c:idx val="1"/>
          <c:order val="1"/>
          <c:tx>
            <c:strRef>
              <c:f>Erie2!$E$4:$E$5</c:f>
              <c:strCache>
                <c:ptCount val="2"/>
                <c:pt idx="0">
                  <c:v>Erie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7.6167664670658705E-2"/>
                  <c:y val="-1.9520309363282511E-2"/>
                </c:manualLayout>
              </c:layout>
              <c:tx>
                <c:rich>
                  <a:bodyPr/>
                  <a:lstStyle/>
                  <a:p>
                    <a:fld id="{459D6915-9507-43ED-9941-B6826BF98E3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4B6-4AEA-9A7D-1510E2AFA58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Erie2!$C$6:$C$11</c:f>
              <c:numCache>
                <c:formatCode>General</c:formatCode>
                <c:ptCount val="6"/>
                <c:pt idx="0">
                  <c:v>2016</c:v>
                </c:pt>
                <c:pt idx="1">
                  <c:v>2017</c:v>
                </c:pt>
                <c:pt idx="2">
                  <c:v>2018</c:v>
                </c:pt>
                <c:pt idx="3">
                  <c:v>2019</c:v>
                </c:pt>
                <c:pt idx="4">
                  <c:v>2020</c:v>
                </c:pt>
                <c:pt idx="5">
                  <c:v>2021</c:v>
                </c:pt>
              </c:numCache>
            </c:numRef>
          </c:cat>
          <c:val>
            <c:numRef>
              <c:f>Erie2!$E$6:$E$11</c:f>
              <c:numCache>
                <c:formatCode>General</c:formatCode>
                <c:ptCount val="6"/>
                <c:pt idx="0">
                  <c:v>19.86</c:v>
                </c:pt>
                <c:pt idx="1">
                  <c:v>319.45</c:v>
                </c:pt>
                <c:pt idx="2">
                  <c:v>334.14</c:v>
                </c:pt>
                <c:pt idx="3">
                  <c:v>257.92</c:v>
                </c:pt>
                <c:pt idx="4">
                  <c:v>150.05000000000001</c:v>
                </c:pt>
                <c:pt idx="5">
                  <c:v>220.78</c:v>
                </c:pt>
              </c:numCache>
            </c:numRef>
          </c:val>
          <c:smooth val="0"/>
          <c:extLst>
            <c:ext xmlns:c16="http://schemas.microsoft.com/office/drawing/2014/chart" uri="{C3380CC4-5D6E-409C-BE32-E72D297353CC}">
              <c16:uniqueId val="{00000008-84B6-4AEA-9A7D-1510E2AFA58C}"/>
            </c:ext>
          </c:extLst>
        </c:ser>
        <c:ser>
          <c:idx val="2"/>
          <c:order val="2"/>
          <c:tx>
            <c:strRef>
              <c:f>Erie2!$F$4:$F$5</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221556886227547E-2"/>
                  <c:y val="-4.8445675534354693E-2"/>
                </c:manualLayout>
              </c:layout>
              <c:tx>
                <c:rich>
                  <a:bodyPr/>
                  <a:lstStyle/>
                  <a:p>
                    <a:fld id="{4D7B729F-4599-4C97-8D4D-D415DBFE1C8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84B6-4AEA-9A7D-1510E2AFA58C}"/>
                </c:ext>
              </c:extLst>
            </c:dLbl>
            <c:dLbl>
              <c:idx val="1"/>
              <c:layout>
                <c:manualLayout>
                  <c:x val="-4.157019294743846E-2"/>
                  <c:y val="3.1514306698159564E-2"/>
                </c:manualLayout>
              </c:layout>
              <c:tx>
                <c:rich>
                  <a:bodyPr/>
                  <a:lstStyle/>
                  <a:p>
                    <a:fld id="{3BBFD5A8-A19D-4050-92FD-8C356EA28DD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84B6-4AEA-9A7D-1510E2AFA58C}"/>
                </c:ext>
              </c:extLst>
            </c:dLbl>
            <c:dLbl>
              <c:idx val="2"/>
              <c:layout>
                <c:manualLayout>
                  <c:x val="-4.6892880904856951E-2"/>
                  <c:y val="3.1514306698159494E-2"/>
                </c:manualLayout>
              </c:layout>
              <c:tx>
                <c:rich>
                  <a:bodyPr/>
                  <a:lstStyle/>
                  <a:p>
                    <a:fld id="{5F8C815F-93F0-4C6E-AAE6-ABD48CD3E3E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84B6-4AEA-9A7D-1510E2AFA58C}"/>
                </c:ext>
              </c:extLst>
            </c:dLbl>
            <c:dLbl>
              <c:idx val="3"/>
              <c:layout>
                <c:manualLayout>
                  <c:x val="-4.6892880904856951E-2"/>
                  <c:y val="2.3518308474908149E-2"/>
                </c:manualLayout>
              </c:layout>
              <c:tx>
                <c:rich>
                  <a:bodyPr/>
                  <a:lstStyle/>
                  <a:p>
                    <a:fld id="{D86CBA69-FC27-4377-BF10-ABF5FE5FB7E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84B6-4AEA-9A7D-1510E2AFA58C}"/>
                </c:ext>
              </c:extLst>
            </c:dLbl>
            <c:dLbl>
              <c:idx val="4"/>
              <c:layout>
                <c:manualLayout>
                  <c:x val="-4.6892880904856951E-2"/>
                  <c:y val="2.7516307586533784E-2"/>
                </c:manualLayout>
              </c:layout>
              <c:tx>
                <c:rich>
                  <a:bodyPr/>
                  <a:lstStyle/>
                  <a:p>
                    <a:fld id="{201162FF-6E72-4E64-8874-4333D18BBCE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84B6-4AEA-9A7D-1510E2AFA58C}"/>
                </c:ext>
              </c:extLst>
            </c:dLbl>
            <c:dLbl>
              <c:idx val="5"/>
              <c:layout>
                <c:manualLayout>
                  <c:x val="-5.2215568862275547E-2"/>
                  <c:y val="1.9520309363282511E-2"/>
                </c:manualLayout>
              </c:layout>
              <c:tx>
                <c:rich>
                  <a:bodyPr/>
                  <a:lstStyle/>
                  <a:p>
                    <a:fld id="{22F28FEE-3093-443A-A540-1E34AE9B87F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84B6-4AEA-9A7D-1510E2AFA58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Erie2!$C$6:$C$11</c:f>
              <c:numCache>
                <c:formatCode>General</c:formatCode>
                <c:ptCount val="6"/>
                <c:pt idx="0">
                  <c:v>2016</c:v>
                </c:pt>
                <c:pt idx="1">
                  <c:v>2017</c:v>
                </c:pt>
                <c:pt idx="2">
                  <c:v>2018</c:v>
                </c:pt>
                <c:pt idx="3">
                  <c:v>2019</c:v>
                </c:pt>
                <c:pt idx="4">
                  <c:v>2020</c:v>
                </c:pt>
                <c:pt idx="5">
                  <c:v>2021</c:v>
                </c:pt>
              </c:numCache>
            </c:numRef>
          </c:cat>
          <c:val>
            <c:numRef>
              <c:f>Erie2!$F$6:$F$11</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F-84B6-4AEA-9A7D-1510E2AFA58C}"/>
            </c:ext>
          </c:extLst>
        </c:ser>
        <c:ser>
          <c:idx val="3"/>
          <c:order val="3"/>
          <c:tx>
            <c:strRef>
              <c:f>Erie2!$G$4:$G$5</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3"/>
              <c:layout>
                <c:manualLayout>
                  <c:x val="-5.2288703433028952E-2"/>
                  <c:y val="-2.7516307586533929E-2"/>
                </c:manualLayout>
              </c:layout>
              <c:tx>
                <c:rich>
                  <a:bodyPr/>
                  <a:lstStyle/>
                  <a:p>
                    <a:fld id="{2A1324EB-1EFC-4594-A7E2-C4768E360F0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84B6-4AEA-9A7D-1510E2AFA58C}"/>
                </c:ext>
              </c:extLst>
            </c:dLbl>
            <c:dLbl>
              <c:idx val="4"/>
              <c:layout>
                <c:manualLayout>
                  <c:x val="-5.4950047411738298E-2"/>
                  <c:y val="-1.9520309363282438E-2"/>
                </c:manualLayout>
              </c:layout>
              <c:tx>
                <c:rich>
                  <a:bodyPr/>
                  <a:lstStyle/>
                  <a:p>
                    <a:fld id="{BDEC1C84-687A-48E1-884C-BCD4C925C69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84B6-4AEA-9A7D-1510E2AFA58C}"/>
                </c:ext>
              </c:extLst>
            </c:dLbl>
            <c:dLbl>
              <c:idx val="5"/>
              <c:layout>
                <c:manualLayout>
                  <c:x val="-6.0272735369156699E-2"/>
                  <c:y val="-2.3518308474908149E-2"/>
                </c:manualLayout>
              </c:layout>
              <c:tx>
                <c:rich>
                  <a:bodyPr/>
                  <a:lstStyle/>
                  <a:p>
                    <a:fld id="{857B2D8B-167C-4086-935E-924EC9B73AB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84B6-4AEA-9A7D-1510E2AFA58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Erie2!$C$6:$C$11</c:f>
              <c:numCache>
                <c:formatCode>General</c:formatCode>
                <c:ptCount val="6"/>
                <c:pt idx="0">
                  <c:v>2016</c:v>
                </c:pt>
                <c:pt idx="1">
                  <c:v>2017</c:v>
                </c:pt>
                <c:pt idx="2">
                  <c:v>2018</c:v>
                </c:pt>
                <c:pt idx="3">
                  <c:v>2019</c:v>
                </c:pt>
                <c:pt idx="4">
                  <c:v>2020</c:v>
                </c:pt>
                <c:pt idx="5">
                  <c:v>2021</c:v>
                </c:pt>
              </c:numCache>
            </c:numRef>
          </c:cat>
          <c:val>
            <c:numRef>
              <c:f>Erie2!$G$6:$G$11</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13-84B6-4AEA-9A7D-1510E2AFA58C}"/>
            </c:ext>
          </c:extLst>
        </c:ser>
        <c:dLbls>
          <c:dLblPos val="t"/>
          <c:showLegendKey val="0"/>
          <c:showVal val="1"/>
          <c:showCatName val="0"/>
          <c:showSerName val="0"/>
          <c:showPercent val="0"/>
          <c:showBubbleSize val="0"/>
        </c:dLbls>
        <c:marker val="1"/>
        <c:smooth val="0"/>
        <c:axId val="1466916991"/>
        <c:axId val="1466922751"/>
      </c:lineChart>
      <c:catAx>
        <c:axId val="14669169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66922751"/>
        <c:crosses val="autoZero"/>
        <c:auto val="1"/>
        <c:lblAlgn val="ctr"/>
        <c:lblOffset val="100"/>
        <c:noMultiLvlLbl val="0"/>
      </c:catAx>
      <c:valAx>
        <c:axId val="146692275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5.3226879574184965E-3"/>
              <c:y val="0.1977410360610075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669169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Asthma Mortality by Race-Age Group, 2016-2021 Averages, Erie County and Ohio (rate per 1,000,000 residents) </a:t>
            </a:r>
          </a:p>
        </c:rich>
      </c:tx>
      <c:layout>
        <c:manualLayout>
          <c:xMode val="edge"/>
          <c:yMode val="edge"/>
          <c:x val="0.10162425349005287"/>
          <c:y val="1.6491279099965717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barChart>
        <c:barDir val="col"/>
        <c:grouping val="clustered"/>
        <c:varyColors val="0"/>
        <c:ser>
          <c:idx val="0"/>
          <c:order val="0"/>
          <c:tx>
            <c:strRef>
              <c:f>Erie!$K$18</c:f>
              <c:strCache>
                <c:ptCount val="1"/>
                <c:pt idx="0">
                  <c:v>Erie County</c:v>
                </c:pt>
              </c:strCache>
            </c:strRef>
          </c:tx>
          <c:spPr>
            <a:solidFill>
              <a:srgbClr val="69C2C6"/>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Erie!$L$16:$O$17</c:f>
              <c:multiLvlStrCache>
                <c:ptCount val="4"/>
                <c:lvl>
                  <c:pt idx="0">
                    <c:v>White</c:v>
                  </c:pt>
                  <c:pt idx="1">
                    <c:v>Black</c:v>
                  </c:pt>
                  <c:pt idx="2">
                    <c:v>White</c:v>
                  </c:pt>
                  <c:pt idx="3">
                    <c:v>Black</c:v>
                  </c:pt>
                </c:lvl>
                <c:lvl>
                  <c:pt idx="0">
                    <c:v>Adult</c:v>
                  </c:pt>
                  <c:pt idx="2">
                    <c:v>Child</c:v>
                  </c:pt>
                </c:lvl>
              </c:multiLvlStrCache>
            </c:multiLvlStrRef>
          </c:cat>
          <c:val>
            <c:numRef>
              <c:f>Erie!$L$18:$O$18</c:f>
              <c:numCache>
                <c:formatCode>0.00</c:formatCode>
                <c:ptCount val="4"/>
                <c:pt idx="0">
                  <c:v>13.33</c:v>
                </c:pt>
                <c:pt idx="1">
                  <c:v>36.08</c:v>
                </c:pt>
                <c:pt idx="2">
                  <c:v>0</c:v>
                </c:pt>
                <c:pt idx="3">
                  <c:v>89.37</c:v>
                </c:pt>
              </c:numCache>
            </c:numRef>
          </c:val>
          <c:extLst>
            <c:ext xmlns:c16="http://schemas.microsoft.com/office/drawing/2014/chart" uri="{C3380CC4-5D6E-409C-BE32-E72D297353CC}">
              <c16:uniqueId val="{00000000-1239-4C40-B636-7319EE8A6432}"/>
            </c:ext>
          </c:extLst>
        </c:ser>
        <c:ser>
          <c:idx val="1"/>
          <c:order val="1"/>
          <c:tx>
            <c:strRef>
              <c:f>Erie!$K$19</c:f>
              <c:strCache>
                <c:ptCount val="1"/>
                <c:pt idx="0">
                  <c:v>Ohio</c:v>
                </c:pt>
              </c:strCache>
            </c:strRef>
          </c:tx>
          <c:spPr>
            <a:solidFill>
              <a:srgbClr val="BBD36F"/>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Erie!$L$16:$O$17</c:f>
              <c:multiLvlStrCache>
                <c:ptCount val="4"/>
                <c:lvl>
                  <c:pt idx="0">
                    <c:v>White</c:v>
                  </c:pt>
                  <c:pt idx="1">
                    <c:v>Black</c:v>
                  </c:pt>
                  <c:pt idx="2">
                    <c:v>White</c:v>
                  </c:pt>
                  <c:pt idx="3">
                    <c:v>Black</c:v>
                  </c:pt>
                </c:lvl>
                <c:lvl>
                  <c:pt idx="0">
                    <c:v>Adult</c:v>
                  </c:pt>
                  <c:pt idx="2">
                    <c:v>Child</c:v>
                  </c:pt>
                </c:lvl>
              </c:multiLvlStrCache>
            </c:multiLvlStrRef>
          </c:cat>
          <c:val>
            <c:numRef>
              <c:f>Erie!$L$19:$O$19</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1-1239-4C40-B636-7319EE8A6432}"/>
            </c:ext>
          </c:extLst>
        </c:ser>
        <c:dLbls>
          <c:dLblPos val="outEnd"/>
          <c:showLegendKey val="0"/>
          <c:showVal val="1"/>
          <c:showCatName val="0"/>
          <c:showSerName val="0"/>
          <c:showPercent val="0"/>
          <c:showBubbleSize val="0"/>
        </c:dLbls>
        <c:gapWidth val="219"/>
        <c:overlap val="-27"/>
        <c:axId val="1618380624"/>
        <c:axId val="1618369584"/>
      </c:barChart>
      <c:catAx>
        <c:axId val="1618380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18369584"/>
        <c:crosses val="autoZero"/>
        <c:auto val="1"/>
        <c:lblAlgn val="ctr"/>
        <c:lblOffset val="100"/>
        <c:noMultiLvlLbl val="0"/>
      </c:catAx>
      <c:valAx>
        <c:axId val="16183695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1.1619462599854757E-2"/>
              <c:y val="0.2186827753047300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183806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Erie County Experienced Generally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Visualizations.xlsx]Erie2'!$D$4</c:f>
              <c:strCache>
                <c:ptCount val="1"/>
                <c:pt idx="0">
                  <c:v>Erie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5763998250218721E-2"/>
                  <c:y val="2.5497594050743658E-2"/>
                </c:manualLayout>
              </c:layout>
              <c:tx>
                <c:rich>
                  <a:bodyPr/>
                  <a:lstStyle/>
                  <a:p>
                    <a:fld id="{442432CC-0004-430B-9835-1E21DAEFA59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236A-493C-ADB9-76C673FEEA07}"/>
                </c:ext>
              </c:extLst>
            </c:dLbl>
            <c:dLbl>
              <c:idx val="1"/>
              <c:layout>
                <c:manualLayout>
                  <c:x val="-4.3763998250218726E-2"/>
                  <c:y val="3.9386482939632546E-2"/>
                </c:manualLayout>
              </c:layout>
              <c:tx>
                <c:rich>
                  <a:bodyPr/>
                  <a:lstStyle/>
                  <a:p>
                    <a:fld id="{FF24E89D-27E9-4453-95A6-27C2D8AEC9B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36A-493C-ADB9-76C673FEEA07}"/>
                </c:ext>
              </c:extLst>
            </c:dLbl>
            <c:dLbl>
              <c:idx val="2"/>
              <c:layout>
                <c:manualLayout>
                  <c:x val="-5.2097331583552058E-2"/>
                  <c:y val="3.01272236803732E-2"/>
                </c:manualLayout>
              </c:layout>
              <c:tx>
                <c:rich>
                  <a:bodyPr/>
                  <a:lstStyle/>
                  <a:p>
                    <a:fld id="{5911EB7C-1106-4CF5-9A89-C688491DD7B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236A-493C-ADB9-76C673FEEA07}"/>
                </c:ext>
              </c:extLst>
            </c:dLbl>
            <c:dLbl>
              <c:idx val="3"/>
              <c:layout>
                <c:manualLayout>
                  <c:x val="-5.2097331583552058E-2"/>
                  <c:y val="-3.005796150481194E-2"/>
                </c:manualLayout>
              </c:layout>
              <c:tx>
                <c:rich>
                  <a:bodyPr/>
                  <a:lstStyle/>
                  <a:p>
                    <a:fld id="{4D617974-8E3B-4AB9-B799-74C87DDF8A1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36A-493C-ADB9-76C673FEEA07}"/>
                </c:ext>
              </c:extLst>
            </c:dLbl>
            <c:dLbl>
              <c:idx val="4"/>
              <c:layout>
                <c:manualLayout>
                  <c:x val="-4.6541776027996501E-2"/>
                  <c:y val="-4.394685039370079E-2"/>
                </c:manualLayout>
              </c:layout>
              <c:tx>
                <c:rich>
                  <a:bodyPr/>
                  <a:lstStyle/>
                  <a:p>
                    <a:fld id="{166E90E8-4361-4B38-B8E9-C0D70D56790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236A-493C-ADB9-76C673FEEA07}"/>
                </c:ext>
              </c:extLst>
            </c:dLbl>
            <c:dLbl>
              <c:idx val="5"/>
              <c:layout>
                <c:manualLayout>
                  <c:x val="-6.8751093613297317E-3"/>
                  <c:y val="6.9790755322250535E-3"/>
                </c:manualLayout>
              </c:layout>
              <c:tx>
                <c:rich>
                  <a:bodyPr/>
                  <a:lstStyle/>
                  <a:p>
                    <a:fld id="{2FB8F7F7-653A-4DDE-8FDC-53DF6C06128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36A-493C-ADB9-76C673FEEA0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Visualizations.xlsx]Erie2'!$C$5:$C$11</c:f>
              <c:strCache>
                <c:ptCount val="6"/>
                <c:pt idx="0">
                  <c:v>2016</c:v>
                </c:pt>
                <c:pt idx="1">
                  <c:v>2017</c:v>
                </c:pt>
                <c:pt idx="2">
                  <c:v>2018</c:v>
                </c:pt>
                <c:pt idx="3">
                  <c:v>2019</c:v>
                </c:pt>
                <c:pt idx="4">
                  <c:v>2020</c:v>
                </c:pt>
                <c:pt idx="5">
                  <c:v>2021</c:v>
                </c:pt>
              </c:strCache>
              <c:extLst/>
            </c:strRef>
          </c:cat>
          <c:val>
            <c:numRef>
              <c:f>'[County Visualizations.xlsx]Erie2'!$D$5:$D$11</c:f>
              <c:numCache>
                <c:formatCode>General</c:formatCode>
                <c:ptCount val="6"/>
                <c:pt idx="0">
                  <c:v>9.98</c:v>
                </c:pt>
                <c:pt idx="1">
                  <c:v>40.020000000000003</c:v>
                </c:pt>
                <c:pt idx="2">
                  <c:v>42.58</c:v>
                </c:pt>
                <c:pt idx="3">
                  <c:v>49.88</c:v>
                </c:pt>
                <c:pt idx="4">
                  <c:v>28.36</c:v>
                </c:pt>
                <c:pt idx="5">
                  <c:v>24.1</c:v>
                </c:pt>
              </c:numCache>
              <c:extLst/>
            </c:numRef>
          </c:val>
          <c:smooth val="0"/>
          <c:extLst>
            <c:ext xmlns:c16="http://schemas.microsoft.com/office/drawing/2014/chart" uri="{C3380CC4-5D6E-409C-BE32-E72D297353CC}">
              <c16:uniqueId val="{00000006-236A-493C-ADB9-76C673FEEA07}"/>
            </c:ext>
          </c:extLst>
        </c:ser>
        <c:ser>
          <c:idx val="2"/>
          <c:order val="1"/>
          <c:tx>
            <c:strRef>
              <c:f>'[County Visualizations.xlsx]Erie2'!$F$4</c:f>
              <c:strCache>
                <c:ptCount val="1"/>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2097331583552058E-2"/>
                  <c:y val="-3.0057961504811985E-2"/>
                </c:manualLayout>
              </c:layout>
              <c:tx>
                <c:rich>
                  <a:bodyPr/>
                  <a:lstStyle/>
                  <a:p>
                    <a:fld id="{58DE4CA7-D00F-4D2A-B8A1-7E00885C6C8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236A-493C-ADB9-76C673FEEA07}"/>
                </c:ext>
              </c:extLst>
            </c:dLbl>
            <c:dLbl>
              <c:idx val="1"/>
              <c:layout>
                <c:manualLayout>
                  <c:x val="-4.9319553805774331E-2"/>
                  <c:y val="2.5497594050743658E-2"/>
                </c:manualLayout>
              </c:layout>
              <c:tx>
                <c:rich>
                  <a:bodyPr/>
                  <a:lstStyle/>
                  <a:p>
                    <a:fld id="{0C46442E-B501-4BE2-BE78-B4BFD06C4AA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236A-493C-ADB9-76C673FEEA07}"/>
                </c:ext>
              </c:extLst>
            </c:dLbl>
            <c:dLbl>
              <c:idx val="2"/>
              <c:layout>
                <c:manualLayout>
                  <c:x val="-5.2097331583552058E-2"/>
                  <c:y val="3.9386482939632546E-2"/>
                </c:manualLayout>
              </c:layout>
              <c:tx>
                <c:rich>
                  <a:bodyPr/>
                  <a:lstStyle/>
                  <a:p>
                    <a:fld id="{60AADFE7-1449-4D81-8F2C-56135FAA2BB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236A-493C-ADB9-76C673FEEA07}"/>
                </c:ext>
              </c:extLst>
            </c:dLbl>
            <c:dLbl>
              <c:idx val="4"/>
              <c:layout>
                <c:manualLayout>
                  <c:x val="-5.2097331583552058E-2"/>
                  <c:y val="2.0867964421114028E-2"/>
                </c:manualLayout>
              </c:layout>
              <c:tx>
                <c:rich>
                  <a:bodyPr/>
                  <a:lstStyle/>
                  <a:p>
                    <a:fld id="{F25273AD-7D5B-4D0F-AC95-A306F215D9D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236A-493C-ADB9-76C673FEEA07}"/>
                </c:ext>
              </c:extLst>
            </c:dLbl>
            <c:dLbl>
              <c:idx val="5"/>
              <c:layout>
                <c:manualLayout>
                  <c:x val="-5.4875109361329936E-2"/>
                  <c:y val="2.0867964421114028E-2"/>
                </c:manualLayout>
              </c:layout>
              <c:tx>
                <c:rich>
                  <a:bodyPr/>
                  <a:lstStyle/>
                  <a:p>
                    <a:fld id="{F1151B45-5BE7-4091-8548-EF81CDAAB15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236A-493C-ADB9-76C673FEEA0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Visualizations.xlsx]Erie2'!$C$5:$C$11</c:f>
              <c:strCache>
                <c:ptCount val="6"/>
                <c:pt idx="0">
                  <c:v>2016</c:v>
                </c:pt>
                <c:pt idx="1">
                  <c:v>2017</c:v>
                </c:pt>
                <c:pt idx="2">
                  <c:v>2018</c:v>
                </c:pt>
                <c:pt idx="3">
                  <c:v>2019</c:v>
                </c:pt>
                <c:pt idx="4">
                  <c:v>2020</c:v>
                </c:pt>
                <c:pt idx="5">
                  <c:v>2021</c:v>
                </c:pt>
              </c:strCache>
              <c:extLst/>
            </c:strRef>
          </c:cat>
          <c:val>
            <c:numRef>
              <c:f>'[County Visualizations.xlsx]Erie2'!$F$5:$F$11</c:f>
              <c:numCache>
                <c:formatCode>0.00</c:formatCode>
                <c:ptCount val="6"/>
                <c:pt idx="0">
                  <c:v>23.20592166597401</c:v>
                </c:pt>
                <c:pt idx="1">
                  <c:v>25.853660865460142</c:v>
                </c:pt>
                <c:pt idx="2">
                  <c:v>26.037747990511647</c:v>
                </c:pt>
                <c:pt idx="3">
                  <c:v>26.108100890416257</c:v>
                </c:pt>
                <c:pt idx="4">
                  <c:v>19.192334175245101</c:v>
                </c:pt>
                <c:pt idx="5">
                  <c:v>17.67458023399103</c:v>
                </c:pt>
              </c:numCache>
              <c:extLst/>
            </c:numRef>
          </c:val>
          <c:smooth val="0"/>
          <c:extLst>
            <c:ext xmlns:c16="http://schemas.microsoft.com/office/drawing/2014/chart" uri="{C3380CC4-5D6E-409C-BE32-E72D297353CC}">
              <c16:uniqueId val="{0000000C-236A-493C-ADB9-76C673FEEA07}"/>
            </c:ext>
          </c:extLst>
        </c:ser>
        <c:ser>
          <c:idx val="4"/>
          <c:order val="2"/>
          <c:tx>
            <c:strRef>
              <c:f>'[County Visualizations.xlsx]Erie2'!$H$4</c:f>
              <c:strCache>
                <c:ptCount val="1"/>
                <c:pt idx="0">
                  <c:v>Erie Hispanic Adults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6.3208442694663164E-2"/>
                  <c:y val="2.5497594050743658E-2"/>
                </c:manualLayout>
              </c:layout>
              <c:tx>
                <c:rich>
                  <a:bodyPr/>
                  <a:lstStyle/>
                  <a:p>
                    <a:fld id="{D83A0000-2F89-48DB-AFC5-9BFFF7914AF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236A-493C-ADB9-76C673FEEA07}"/>
                </c:ext>
              </c:extLst>
            </c:dLbl>
            <c:dLbl>
              <c:idx val="1"/>
              <c:layout>
                <c:manualLayout>
                  <c:x val="-5.4875109361329888E-2"/>
                  <c:y val="-2.5428331875182311E-2"/>
                </c:manualLayout>
              </c:layout>
              <c:tx>
                <c:rich>
                  <a:bodyPr/>
                  <a:lstStyle/>
                  <a:p>
                    <a:fld id="{04E524A6-E095-416F-B09D-881887B1C78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236A-493C-ADB9-76C673FEEA07}"/>
                </c:ext>
              </c:extLst>
            </c:dLbl>
            <c:dLbl>
              <c:idx val="2"/>
              <c:layout>
                <c:manualLayout>
                  <c:x val="-6.0430664916885389E-2"/>
                  <c:y val="4.8645742198891805E-2"/>
                </c:manualLayout>
              </c:layout>
              <c:tx>
                <c:rich>
                  <a:bodyPr/>
                  <a:lstStyle/>
                  <a:p>
                    <a:fld id="{9FDB0D34-4237-4E5A-9768-9C39A304B92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236A-493C-ADB9-76C673FEEA07}"/>
                </c:ext>
              </c:extLst>
            </c:dLbl>
            <c:dLbl>
              <c:idx val="3"/>
              <c:layout>
                <c:manualLayout>
                  <c:x val="-5.2097331583552058E-2"/>
                  <c:y val="3.0127223680373287E-2"/>
                </c:manualLayout>
              </c:layout>
              <c:tx>
                <c:rich>
                  <a:bodyPr/>
                  <a:lstStyle/>
                  <a:p>
                    <a:fld id="{BD0DC851-67ED-478B-A3EB-FB121C3A193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236A-493C-ADB9-76C673FEEA07}"/>
                </c:ext>
              </c:extLst>
            </c:dLbl>
            <c:dLbl>
              <c:idx val="4"/>
              <c:layout>
                <c:manualLayout>
                  <c:x val="-4.9319553805774276E-2"/>
                  <c:y val="-4.394685039370079E-2"/>
                </c:manualLayout>
              </c:layout>
              <c:tx>
                <c:rich>
                  <a:bodyPr/>
                  <a:lstStyle/>
                  <a:p>
                    <a:fld id="{DA64EB13-110F-4940-8FE3-6150E443698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236A-493C-ADB9-76C673FEEA07}"/>
                </c:ext>
              </c:extLst>
            </c:dLbl>
            <c:dLbl>
              <c:idx val="5"/>
              <c:layout>
                <c:manualLayout>
                  <c:x val="-4.0986220472441048E-2"/>
                  <c:y val="-3.931722076407116E-2"/>
                </c:manualLayout>
              </c:layout>
              <c:tx>
                <c:rich>
                  <a:bodyPr/>
                  <a:lstStyle/>
                  <a:p>
                    <a:fld id="{DBF1C8B1-0236-4ABA-8D23-1EBB331D4D3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236A-493C-ADB9-76C673FEEA0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Visualizations.xlsx]Erie2'!$C$5:$C$11</c:f>
              <c:strCache>
                <c:ptCount val="6"/>
                <c:pt idx="0">
                  <c:v>2016</c:v>
                </c:pt>
                <c:pt idx="1">
                  <c:v>2017</c:v>
                </c:pt>
                <c:pt idx="2">
                  <c:v>2018</c:v>
                </c:pt>
                <c:pt idx="3">
                  <c:v>2019</c:v>
                </c:pt>
                <c:pt idx="4">
                  <c:v>2020</c:v>
                </c:pt>
                <c:pt idx="5">
                  <c:v>2021</c:v>
                </c:pt>
              </c:strCache>
              <c:extLst/>
            </c:strRef>
          </c:cat>
          <c:val>
            <c:numRef>
              <c:f>'[County Visualizations.xlsx]Erie2'!$H$5:$H$11</c:f>
              <c:numCache>
                <c:formatCode>0.00</c:formatCode>
                <c:ptCount val="6"/>
                <c:pt idx="0">
                  <c:v>19.98001998002</c:v>
                </c:pt>
                <c:pt idx="1">
                  <c:v>48.804294777940498</c:v>
                </c:pt>
                <c:pt idx="2">
                  <c:v>57.333970377448601</c:v>
                </c:pt>
                <c:pt idx="3">
                  <c:v>23.640661938534301</c:v>
                </c:pt>
                <c:pt idx="4">
                  <c:v>53.191489361702097</c:v>
                </c:pt>
                <c:pt idx="5">
                  <c:v>39.473684210526301</c:v>
                </c:pt>
              </c:numCache>
              <c:extLst/>
            </c:numRef>
          </c:val>
          <c:smooth val="0"/>
          <c:extLst>
            <c:ext xmlns:c16="http://schemas.microsoft.com/office/drawing/2014/chart" uri="{C3380CC4-5D6E-409C-BE32-E72D297353CC}">
              <c16:uniqueId val="{00000013-236A-493C-ADB9-76C673FEEA07}"/>
            </c:ext>
          </c:extLst>
        </c:ser>
        <c:ser>
          <c:idx val="5"/>
          <c:order val="3"/>
          <c:tx>
            <c:strRef>
              <c:f>'[County Visualizations.xlsx]Erie2'!$I$4</c:f>
              <c:strCache>
                <c:ptCount val="1"/>
                <c:pt idx="0">
                  <c:v>Ohio Hispanic Adults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1"/>
              <c:layout>
                <c:manualLayout>
                  <c:x val="-4.3763998250218726E-2"/>
                  <c:y val="2.5497594050743616E-2"/>
                </c:manualLayout>
              </c:layout>
              <c:tx>
                <c:rich>
                  <a:bodyPr/>
                  <a:lstStyle/>
                  <a:p>
                    <a:fld id="{4F38BBEA-96A4-4180-A77A-57F64910992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236A-493C-ADB9-76C673FEEA07}"/>
                </c:ext>
              </c:extLst>
            </c:dLbl>
            <c:dLbl>
              <c:idx val="2"/>
              <c:layout>
                <c:manualLayout>
                  <c:x val="-5.2097331583552058E-2"/>
                  <c:y val="-3.0057961504811898E-2"/>
                </c:manualLayout>
              </c:layout>
              <c:tx>
                <c:rich>
                  <a:bodyPr/>
                  <a:lstStyle/>
                  <a:p>
                    <a:fld id="{5B836111-BC50-4647-8C7D-B2BC26EFA25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236A-493C-ADB9-76C673FEEA07}"/>
                </c:ext>
              </c:extLst>
            </c:dLbl>
            <c:dLbl>
              <c:idx val="3"/>
              <c:layout>
                <c:manualLayout>
                  <c:x val="-5.2097331583552058E-2"/>
                  <c:y val="-3.0057961504811919E-2"/>
                </c:manualLayout>
              </c:layout>
              <c:tx>
                <c:rich>
                  <a:bodyPr/>
                  <a:lstStyle/>
                  <a:p>
                    <a:fld id="{DB1128B9-818C-45D6-8534-9680EDD7607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236A-493C-ADB9-76C673FEEA07}"/>
                </c:ext>
              </c:extLst>
            </c:dLbl>
            <c:dLbl>
              <c:idx val="4"/>
              <c:layout>
                <c:manualLayout>
                  <c:x val="-5.2097331583552058E-2"/>
                  <c:y val="3.0127223680373287E-2"/>
                </c:manualLayout>
              </c:layout>
              <c:tx>
                <c:rich>
                  <a:bodyPr/>
                  <a:lstStyle/>
                  <a:p>
                    <a:fld id="{2B37500F-774A-4965-95C2-AE63BA0D137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236A-493C-ADB9-76C673FEEA07}"/>
                </c:ext>
              </c:extLst>
            </c:dLbl>
            <c:dLbl>
              <c:idx val="5"/>
              <c:layout>
                <c:manualLayout>
                  <c:x val="-5.4875109361329936E-2"/>
                  <c:y val="-3.931722076407116E-2"/>
                </c:manualLayout>
              </c:layout>
              <c:tx>
                <c:rich>
                  <a:bodyPr/>
                  <a:lstStyle/>
                  <a:p>
                    <a:fld id="{CFAB88CA-D6EF-40AD-9BED-17A41E9381E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236A-493C-ADB9-76C673FEEA0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Visualizations.xlsx]Erie2'!$C$5:$C$11</c:f>
              <c:strCache>
                <c:ptCount val="6"/>
                <c:pt idx="0">
                  <c:v>2016</c:v>
                </c:pt>
                <c:pt idx="1">
                  <c:v>2017</c:v>
                </c:pt>
                <c:pt idx="2">
                  <c:v>2018</c:v>
                </c:pt>
                <c:pt idx="3">
                  <c:v>2019</c:v>
                </c:pt>
                <c:pt idx="4">
                  <c:v>2020</c:v>
                </c:pt>
                <c:pt idx="5">
                  <c:v>2021</c:v>
                </c:pt>
              </c:strCache>
              <c:extLst/>
            </c:strRef>
          </c:cat>
          <c:val>
            <c:numRef>
              <c:f>'[County Visualizations.xlsx]Erie2'!$I$5:$I$11</c:f>
              <c:numCache>
                <c:formatCode>0.00</c:formatCode>
                <c:ptCount val="6"/>
                <c:pt idx="0">
                  <c:v>48.051649682446353</c:v>
                </c:pt>
                <c:pt idx="1">
                  <c:v>45.932741877472722</c:v>
                </c:pt>
                <c:pt idx="2">
                  <c:v>57.704568458437947</c:v>
                </c:pt>
                <c:pt idx="3">
                  <c:v>63.897430189361785</c:v>
                </c:pt>
                <c:pt idx="4">
                  <c:v>48.498576020518634</c:v>
                </c:pt>
                <c:pt idx="5">
                  <c:v>55.598992268265135</c:v>
                </c:pt>
              </c:numCache>
              <c:extLst/>
            </c:numRef>
          </c:val>
          <c:smooth val="0"/>
          <c:extLst>
            <c:ext xmlns:c16="http://schemas.microsoft.com/office/drawing/2014/chart" uri="{C3380CC4-5D6E-409C-BE32-E72D297353CC}">
              <c16:uniqueId val="{00000019-236A-493C-ADB9-76C673FEEA07}"/>
            </c:ext>
          </c:extLst>
        </c:ser>
        <c:dLbls>
          <c:dLblPos val="t"/>
          <c:showLegendKey val="0"/>
          <c:showVal val="1"/>
          <c:showCatName val="0"/>
          <c:showSerName val="0"/>
          <c:showPercent val="0"/>
          <c:showBubbleSize val="0"/>
        </c:dLbls>
        <c:marker val="1"/>
        <c:smooth val="0"/>
        <c:axId val="1301462959"/>
        <c:axId val="1424405599"/>
      </c:lineChart>
      <c:catAx>
        <c:axId val="13014629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24405599"/>
        <c:crosses val="autoZero"/>
        <c:auto val="1"/>
        <c:lblAlgn val="ctr"/>
        <c:lblOffset val="100"/>
        <c:noMultiLvlLbl val="0"/>
      </c:catAx>
      <c:valAx>
        <c:axId val="142440559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1111111111111112E-2"/>
              <c:y val="0.1393055555555555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0146295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Erie County Experienced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Erie2!$D$15:$D$16</c:f>
              <c:strCache>
                <c:ptCount val="2"/>
                <c:pt idx="0">
                  <c:v>Erie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3749224084419613E-2"/>
                  <c:y val="2.1169652486501895E-2"/>
                </c:manualLayout>
              </c:layout>
              <c:tx>
                <c:rich>
                  <a:bodyPr/>
                  <a:lstStyle/>
                  <a:p>
                    <a:fld id="{9A3005D4-6D14-457B-A879-6A1077558E4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9AF-4B02-9EF1-93F1419BE655}"/>
                </c:ext>
              </c:extLst>
            </c:dLbl>
            <c:dLbl>
              <c:idx val="5"/>
              <c:layout>
                <c:manualLayout>
                  <c:x val="-3.9726877715704531E-2"/>
                  <c:y val="2.1592433467251627E-2"/>
                </c:manualLayout>
              </c:layout>
              <c:tx>
                <c:rich>
                  <a:bodyPr/>
                  <a:lstStyle/>
                  <a:p>
                    <a:fld id="{C29D1310-2320-4414-BD86-5AF5E643A0D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9AF-4B02-9EF1-93F1419BE65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Erie2!$C$17:$C$22</c:f>
              <c:numCache>
                <c:formatCode>General</c:formatCode>
                <c:ptCount val="6"/>
                <c:pt idx="0">
                  <c:v>2016</c:v>
                </c:pt>
                <c:pt idx="1">
                  <c:v>2017</c:v>
                </c:pt>
                <c:pt idx="2">
                  <c:v>2018</c:v>
                </c:pt>
                <c:pt idx="3">
                  <c:v>2019</c:v>
                </c:pt>
                <c:pt idx="4">
                  <c:v>2020</c:v>
                </c:pt>
                <c:pt idx="5">
                  <c:v>2021</c:v>
                </c:pt>
              </c:numCache>
            </c:numRef>
          </c:cat>
          <c:val>
            <c:numRef>
              <c:f>Erie2!$D$17:$D$22</c:f>
              <c:numCache>
                <c:formatCode>General</c:formatCode>
                <c:ptCount val="6"/>
                <c:pt idx="0">
                  <c:v>24.91</c:v>
                </c:pt>
                <c:pt idx="1">
                  <c:v>61.13</c:v>
                </c:pt>
                <c:pt idx="2">
                  <c:v>80.13</c:v>
                </c:pt>
                <c:pt idx="3">
                  <c:v>68.94</c:v>
                </c:pt>
                <c:pt idx="4">
                  <c:v>26.28</c:v>
                </c:pt>
                <c:pt idx="5">
                  <c:v>30.2</c:v>
                </c:pt>
              </c:numCache>
            </c:numRef>
          </c:val>
          <c:smooth val="0"/>
          <c:extLst>
            <c:ext xmlns:c16="http://schemas.microsoft.com/office/drawing/2014/chart" uri="{C3380CC4-5D6E-409C-BE32-E72D297353CC}">
              <c16:uniqueId val="{00000002-59AF-4B02-9EF1-93F1419BE655}"/>
            </c:ext>
          </c:extLst>
        </c:ser>
        <c:ser>
          <c:idx val="1"/>
          <c:order val="1"/>
          <c:tx>
            <c:strRef>
              <c:f>Erie2!$E$15:$E$16</c:f>
              <c:strCache>
                <c:ptCount val="2"/>
                <c:pt idx="0">
                  <c:v>Erie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7.508379888268156E-2"/>
                  <c:y val="0"/>
                </c:manualLayout>
              </c:layout>
              <c:tx>
                <c:rich>
                  <a:bodyPr/>
                  <a:lstStyle/>
                  <a:p>
                    <a:fld id="{5B87C281-13C4-436D-8CEC-085E2E2FA75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9AF-4B02-9EF1-93F1419BE65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Erie2!$C$17:$C$22</c:f>
              <c:numCache>
                <c:formatCode>General</c:formatCode>
                <c:ptCount val="6"/>
                <c:pt idx="0">
                  <c:v>2016</c:v>
                </c:pt>
                <c:pt idx="1">
                  <c:v>2017</c:v>
                </c:pt>
                <c:pt idx="2">
                  <c:v>2018</c:v>
                </c:pt>
                <c:pt idx="3">
                  <c:v>2019</c:v>
                </c:pt>
                <c:pt idx="4">
                  <c:v>2020</c:v>
                </c:pt>
                <c:pt idx="5">
                  <c:v>2021</c:v>
                </c:pt>
              </c:numCache>
            </c:numRef>
          </c:cat>
          <c:val>
            <c:numRef>
              <c:f>Erie2!$E$17:$E$22</c:f>
              <c:numCache>
                <c:formatCode>General</c:formatCode>
                <c:ptCount val="6"/>
                <c:pt idx="0">
                  <c:v>31.55</c:v>
                </c:pt>
                <c:pt idx="1">
                  <c:v>348.96</c:v>
                </c:pt>
                <c:pt idx="2">
                  <c:v>305.63</c:v>
                </c:pt>
                <c:pt idx="3">
                  <c:v>291.93</c:v>
                </c:pt>
                <c:pt idx="4">
                  <c:v>179.67</c:v>
                </c:pt>
                <c:pt idx="5">
                  <c:v>190.98</c:v>
                </c:pt>
              </c:numCache>
            </c:numRef>
          </c:val>
          <c:smooth val="0"/>
          <c:extLst>
            <c:ext xmlns:c16="http://schemas.microsoft.com/office/drawing/2014/chart" uri="{C3380CC4-5D6E-409C-BE32-E72D297353CC}">
              <c16:uniqueId val="{00000004-59AF-4B02-9EF1-93F1419BE655}"/>
            </c:ext>
          </c:extLst>
        </c:ser>
        <c:ser>
          <c:idx val="2"/>
          <c:order val="2"/>
          <c:tx>
            <c:strRef>
              <c:f>Erie2!$F$15:$F$16</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368094351334575E-2"/>
                  <c:y val="-3.196586922012784E-2"/>
                </c:manualLayout>
              </c:layout>
              <c:tx>
                <c:rich>
                  <a:bodyPr/>
                  <a:lstStyle/>
                  <a:p>
                    <a:fld id="{31EAEE32-5A04-4C8F-8C46-06EDCB83BA6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9AF-4B02-9EF1-93F1419BE655}"/>
                </c:ext>
              </c:extLst>
            </c:dLbl>
            <c:dLbl>
              <c:idx val="1"/>
              <c:layout>
                <c:manualLayout>
                  <c:x val="-4.6567447225521391E-2"/>
                  <c:y val="2.6963622133547784E-2"/>
                </c:manualLayout>
              </c:layout>
              <c:tx>
                <c:rich>
                  <a:bodyPr/>
                  <a:lstStyle/>
                  <a:p>
                    <a:fld id="{A59F5B10-FB93-4005-9458-46281768098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59AF-4B02-9EF1-93F1419BE655}"/>
                </c:ext>
              </c:extLst>
            </c:dLbl>
            <c:dLbl>
              <c:idx val="2"/>
              <c:layout>
                <c:manualLayout>
                  <c:x val="-4.6567447225521391E-2"/>
                  <c:y val="1.9766144311130399E-2"/>
                </c:manualLayout>
              </c:layout>
              <c:tx>
                <c:rich>
                  <a:bodyPr/>
                  <a:lstStyle/>
                  <a:p>
                    <a:fld id="{1882A1FB-ED61-49FF-8874-2F54167E326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9AF-4B02-9EF1-93F1419BE655}"/>
                </c:ext>
              </c:extLst>
            </c:dLbl>
            <c:dLbl>
              <c:idx val="3"/>
              <c:layout>
                <c:manualLayout>
                  <c:x val="-4.9050377082752922E-2"/>
                  <c:y val="3.4161099955964905E-2"/>
                </c:manualLayout>
              </c:layout>
              <c:tx>
                <c:rich>
                  <a:bodyPr/>
                  <a:lstStyle/>
                  <a:p>
                    <a:fld id="{1D61DD5E-BA01-48FE-B832-234E588C1F8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59AF-4B02-9EF1-93F1419BE655}"/>
                </c:ext>
              </c:extLst>
            </c:dLbl>
            <c:dLbl>
              <c:idx val="4"/>
              <c:layout>
                <c:manualLayout>
                  <c:x val="-4.6567447225521301E-2"/>
                  <c:y val="1.6167405399921904E-2"/>
                </c:manualLayout>
              </c:layout>
              <c:tx>
                <c:rich>
                  <a:bodyPr/>
                  <a:lstStyle/>
                  <a:p>
                    <a:fld id="{4015F959-BF06-44F9-8714-291DCDCB337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9AF-4B02-9EF1-93F1419BE655}"/>
                </c:ext>
              </c:extLst>
            </c:dLbl>
            <c:dLbl>
              <c:idx val="5"/>
              <c:tx>
                <c:rich>
                  <a:bodyPr/>
                  <a:lstStyle/>
                  <a:p>
                    <a:fld id="{78537769-7B10-4DF7-9F4F-DB6909F9024B}" type="VALUE">
                      <a:rPr lang="en-US">
                        <a:latin typeface="Source Sans Pro" panose="020B0503030403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59AF-4B02-9EF1-93F1419BE65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Erie2!$C$17:$C$22</c:f>
              <c:numCache>
                <c:formatCode>General</c:formatCode>
                <c:ptCount val="6"/>
                <c:pt idx="0">
                  <c:v>2016</c:v>
                </c:pt>
                <c:pt idx="1">
                  <c:v>2017</c:v>
                </c:pt>
                <c:pt idx="2">
                  <c:v>2018</c:v>
                </c:pt>
                <c:pt idx="3">
                  <c:v>2019</c:v>
                </c:pt>
                <c:pt idx="4">
                  <c:v>2020</c:v>
                </c:pt>
                <c:pt idx="5">
                  <c:v>2021</c:v>
                </c:pt>
              </c:numCache>
            </c:numRef>
          </c:cat>
          <c:val>
            <c:numRef>
              <c:f>Erie2!$F$17:$F$22</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B-59AF-4B02-9EF1-93F1419BE655}"/>
            </c:ext>
          </c:extLst>
        </c:ser>
        <c:ser>
          <c:idx val="3"/>
          <c:order val="3"/>
          <c:tx>
            <c:strRef>
              <c:f>Erie2!$G$15:$G$16</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4.8783315493384556E-2"/>
                  <c:y val="-3.5564608131336405E-2"/>
                </c:manualLayout>
              </c:layout>
              <c:tx>
                <c:rich>
                  <a:bodyPr/>
                  <a:lstStyle/>
                  <a:p>
                    <a:fld id="{44644FE6-01E7-4CDF-B4D7-E21BE190718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59AF-4B02-9EF1-93F1419BE655}"/>
                </c:ext>
              </c:extLst>
            </c:dLbl>
            <c:dLbl>
              <c:idx val="2"/>
              <c:layout>
                <c:manualLayout>
                  <c:x val="-4.8783315493384556E-2"/>
                  <c:y val="-3.5564608131336405E-2"/>
                </c:manualLayout>
              </c:layout>
              <c:tx>
                <c:rich>
                  <a:bodyPr/>
                  <a:lstStyle/>
                  <a:p>
                    <a:fld id="{9864F24F-7209-41E7-BF6C-BD21F2807CC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59AF-4B02-9EF1-93F1419BE655}"/>
                </c:ext>
              </c:extLst>
            </c:dLbl>
            <c:dLbl>
              <c:idx val="3"/>
              <c:layout>
                <c:manualLayout>
                  <c:x val="-5.1266245350616087E-2"/>
                  <c:y val="-3.1965869220127778E-2"/>
                </c:manualLayout>
              </c:layout>
              <c:tx>
                <c:rich>
                  <a:bodyPr/>
                  <a:lstStyle/>
                  <a:p>
                    <a:fld id="{EA9B31AE-5245-4DFF-9FF2-BAFDF7A1035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59AF-4B02-9EF1-93F1419BE655}"/>
                </c:ext>
              </c:extLst>
            </c:dLbl>
            <c:dLbl>
              <c:idx val="4"/>
              <c:layout>
                <c:manualLayout>
                  <c:x val="-4.3817455778921488E-2"/>
                  <c:y val="-3.5564608131336405E-2"/>
                </c:manualLayout>
              </c:layout>
              <c:tx>
                <c:rich>
                  <a:bodyPr/>
                  <a:lstStyle/>
                  <a:p>
                    <a:fld id="{0D7D0DD0-88EB-455C-801B-1456B5E60C9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59AF-4B02-9EF1-93F1419BE655}"/>
                </c:ext>
              </c:extLst>
            </c:dLbl>
            <c:dLbl>
              <c:idx val="5"/>
              <c:layout>
                <c:manualLayout>
                  <c:x val="-4.3817455778921488E-2"/>
                  <c:y val="2.9212692270418811E-2"/>
                </c:manualLayout>
              </c:layout>
              <c:tx>
                <c:rich>
                  <a:bodyPr/>
                  <a:lstStyle/>
                  <a:p>
                    <a:fld id="{E3D8F72B-536C-4D00-B461-17AED2B3B59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59AF-4B02-9EF1-93F1419BE65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Erie2!$C$17:$C$22</c:f>
              <c:numCache>
                <c:formatCode>General</c:formatCode>
                <c:ptCount val="6"/>
                <c:pt idx="0">
                  <c:v>2016</c:v>
                </c:pt>
                <c:pt idx="1">
                  <c:v>2017</c:v>
                </c:pt>
                <c:pt idx="2">
                  <c:v>2018</c:v>
                </c:pt>
                <c:pt idx="3">
                  <c:v>2019</c:v>
                </c:pt>
                <c:pt idx="4">
                  <c:v>2020</c:v>
                </c:pt>
                <c:pt idx="5">
                  <c:v>2021</c:v>
                </c:pt>
              </c:numCache>
            </c:numRef>
          </c:cat>
          <c:val>
            <c:numRef>
              <c:f>Erie2!$G$17:$G$22</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11-59AF-4B02-9EF1-93F1419BE655}"/>
            </c:ext>
          </c:extLst>
        </c:ser>
        <c:dLbls>
          <c:dLblPos val="t"/>
          <c:showLegendKey val="0"/>
          <c:showVal val="1"/>
          <c:showCatName val="0"/>
          <c:showSerName val="0"/>
          <c:showPercent val="0"/>
          <c:showBubbleSize val="0"/>
        </c:dLbls>
        <c:marker val="1"/>
        <c:smooth val="0"/>
        <c:axId val="1718246655"/>
        <c:axId val="1718247615"/>
      </c:lineChart>
      <c:catAx>
        <c:axId val="17182466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18247615"/>
        <c:crosses val="autoZero"/>
        <c:auto val="1"/>
        <c:lblAlgn val="ctr"/>
        <c:lblOffset val="100"/>
        <c:noMultiLvlLbl val="0"/>
      </c:catAx>
      <c:valAx>
        <c:axId val="171824761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182466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Erie County had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Visualizations.xlsx]Erie2'!$D$15</c:f>
              <c:strCache>
                <c:ptCount val="1"/>
                <c:pt idx="0">
                  <c:v>Erie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9.0986220472440996E-2"/>
                  <c:y val="1.6169072615922923E-2"/>
                </c:manualLayout>
              </c:layout>
              <c:tx>
                <c:rich>
                  <a:bodyPr/>
                  <a:lstStyle/>
                  <a:p>
                    <a:fld id="{7CBA0305-0B06-4E97-8E89-69FDFB13C0F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4F9-4C61-A618-F3D33F917C61}"/>
                </c:ext>
              </c:extLst>
            </c:dLbl>
            <c:dLbl>
              <c:idx val="1"/>
              <c:layout>
                <c:manualLayout>
                  <c:x val="-4.0986220472440944E-2"/>
                  <c:y val="3.4687591134441531E-2"/>
                </c:manualLayout>
              </c:layout>
              <c:tx>
                <c:rich>
                  <a:bodyPr/>
                  <a:lstStyle/>
                  <a:p>
                    <a:fld id="{FAB00687-1681-4F3A-A787-F376DA2D5B3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4F9-4C61-A618-F3D33F917C61}"/>
                </c:ext>
              </c:extLst>
            </c:dLbl>
            <c:dLbl>
              <c:idx val="4"/>
              <c:layout>
                <c:manualLayout>
                  <c:x val="-9.098622047244094E-2"/>
                  <c:y val="-2.5497594050743741E-2"/>
                </c:manualLayout>
              </c:layout>
              <c:tx>
                <c:rich>
                  <a:bodyPr/>
                  <a:lstStyle/>
                  <a:p>
                    <a:fld id="{FB7AEE1D-ABBD-4BA1-A318-B0C101C6BFC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B4F9-4C61-A618-F3D33F917C6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Visualizations.xlsx]Erie2'!$C$16:$C$22</c:f>
              <c:strCache>
                <c:ptCount val="6"/>
                <c:pt idx="0">
                  <c:v>2016</c:v>
                </c:pt>
                <c:pt idx="1">
                  <c:v>2017</c:v>
                </c:pt>
                <c:pt idx="2">
                  <c:v>2018</c:v>
                </c:pt>
                <c:pt idx="3">
                  <c:v>2019</c:v>
                </c:pt>
                <c:pt idx="4">
                  <c:v>2020</c:v>
                </c:pt>
                <c:pt idx="5">
                  <c:v>2021</c:v>
                </c:pt>
              </c:strCache>
              <c:extLst/>
            </c:strRef>
          </c:cat>
          <c:val>
            <c:numRef>
              <c:f>'[County Visualizations.xlsx]Erie2'!$D$16:$D$22</c:f>
              <c:numCache>
                <c:formatCode>General</c:formatCode>
                <c:ptCount val="6"/>
                <c:pt idx="0">
                  <c:v>24.91</c:v>
                </c:pt>
                <c:pt idx="1">
                  <c:v>61.13</c:v>
                </c:pt>
                <c:pt idx="2">
                  <c:v>80.13</c:v>
                </c:pt>
                <c:pt idx="3">
                  <c:v>68.94</c:v>
                </c:pt>
                <c:pt idx="4">
                  <c:v>26.28</c:v>
                </c:pt>
                <c:pt idx="5">
                  <c:v>30.2</c:v>
                </c:pt>
              </c:numCache>
              <c:extLst/>
            </c:numRef>
          </c:val>
          <c:smooth val="0"/>
          <c:extLst>
            <c:ext xmlns:c16="http://schemas.microsoft.com/office/drawing/2014/chart" uri="{C3380CC4-5D6E-409C-BE32-E72D297353CC}">
              <c16:uniqueId val="{00000003-B4F9-4C61-A618-F3D33F917C61}"/>
            </c:ext>
          </c:extLst>
        </c:ser>
        <c:ser>
          <c:idx val="2"/>
          <c:order val="1"/>
          <c:tx>
            <c:strRef>
              <c:f>'[County Visualizations.xlsx]Erie2'!$F$15</c:f>
              <c:strCache>
                <c:ptCount val="1"/>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6.0430664916885389E-2"/>
                  <c:y val="-3.4687591134441531E-2"/>
                </c:manualLayout>
              </c:layout>
              <c:tx>
                <c:rich>
                  <a:bodyPr/>
                  <a:lstStyle/>
                  <a:p>
                    <a:fld id="{0F225290-0EFE-40AE-B053-767CCB523CE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B4F9-4C61-A618-F3D33F917C61}"/>
                </c:ext>
              </c:extLst>
            </c:dLbl>
            <c:dLbl>
              <c:idx val="1"/>
              <c:layout>
                <c:manualLayout>
                  <c:x val="-5.7652887139107614E-2"/>
                  <c:y val="3.4756853310002916E-2"/>
                </c:manualLayout>
              </c:layout>
              <c:tx>
                <c:rich>
                  <a:bodyPr/>
                  <a:lstStyle/>
                  <a:p>
                    <a:fld id="{98CAECA8-B17B-4F98-8D27-90A4F92B7E6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B4F9-4C61-A618-F3D33F917C61}"/>
                </c:ext>
              </c:extLst>
            </c:dLbl>
            <c:dLbl>
              <c:idx val="2"/>
              <c:layout>
                <c:manualLayout>
                  <c:x val="-4.931955380577438E-2"/>
                  <c:y val="3.4756853310002916E-2"/>
                </c:manualLayout>
              </c:layout>
              <c:tx>
                <c:rich>
                  <a:bodyPr/>
                  <a:lstStyle/>
                  <a:p>
                    <a:fld id="{AB8173A4-66F5-4E9E-AA7A-CE0C4CA5285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B4F9-4C61-A618-F3D33F917C61}"/>
                </c:ext>
              </c:extLst>
            </c:dLbl>
            <c:dLbl>
              <c:idx val="3"/>
              <c:layout>
                <c:manualLayout>
                  <c:x val="-6.0430664916885389E-2"/>
                  <c:y val="2.5497594050743571E-2"/>
                </c:manualLayout>
              </c:layout>
              <c:tx>
                <c:rich>
                  <a:bodyPr/>
                  <a:lstStyle/>
                  <a:p>
                    <a:fld id="{F1FFD3D0-273E-4D37-8356-FDA01B10774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B4F9-4C61-A618-F3D33F917C61}"/>
                </c:ext>
              </c:extLst>
            </c:dLbl>
            <c:dLbl>
              <c:idx val="4"/>
              <c:layout>
                <c:manualLayout>
                  <c:x val="-5.7652887139107614E-2"/>
                  <c:y val="2.5497594050743658E-2"/>
                </c:manualLayout>
              </c:layout>
              <c:tx>
                <c:rich>
                  <a:bodyPr/>
                  <a:lstStyle/>
                  <a:p>
                    <a:fld id="{5E0160B8-3A66-4E40-8765-4364A4DE277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B4F9-4C61-A618-F3D33F917C61}"/>
                </c:ext>
              </c:extLst>
            </c:dLbl>
            <c:dLbl>
              <c:idx val="5"/>
              <c:layout>
                <c:manualLayout>
                  <c:x val="-3.5430664916885492E-2"/>
                  <c:y val="-3.4687591134441531E-2"/>
                </c:manualLayout>
              </c:layout>
              <c:tx>
                <c:rich>
                  <a:bodyPr/>
                  <a:lstStyle/>
                  <a:p>
                    <a:fld id="{C3F2C460-4522-42A7-A3D9-CB832862D39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B4F9-4C61-A618-F3D33F917C6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Visualizations.xlsx]Erie2'!$C$16:$C$22</c:f>
              <c:strCache>
                <c:ptCount val="6"/>
                <c:pt idx="0">
                  <c:v>2016</c:v>
                </c:pt>
                <c:pt idx="1">
                  <c:v>2017</c:v>
                </c:pt>
                <c:pt idx="2">
                  <c:v>2018</c:v>
                </c:pt>
                <c:pt idx="3">
                  <c:v>2019</c:v>
                </c:pt>
                <c:pt idx="4">
                  <c:v>2020</c:v>
                </c:pt>
                <c:pt idx="5">
                  <c:v>2021</c:v>
                </c:pt>
              </c:strCache>
              <c:extLst/>
            </c:strRef>
          </c:cat>
          <c:val>
            <c:numRef>
              <c:f>'[County Visualizations.xlsx]Erie2'!$F$16:$F$22</c:f>
              <c:numCache>
                <c:formatCode>0.00</c:formatCode>
                <c:ptCount val="6"/>
                <c:pt idx="0">
                  <c:v>44.004702676944859</c:v>
                </c:pt>
                <c:pt idx="1">
                  <c:v>44.73695160288279</c:v>
                </c:pt>
                <c:pt idx="2">
                  <c:v>49.605113685844273</c:v>
                </c:pt>
                <c:pt idx="3">
                  <c:v>45.555601754132802</c:v>
                </c:pt>
                <c:pt idx="4">
                  <c:v>21.784170040564295</c:v>
                </c:pt>
                <c:pt idx="5">
                  <c:v>32.560540259413706</c:v>
                </c:pt>
              </c:numCache>
              <c:extLst/>
            </c:numRef>
          </c:val>
          <c:smooth val="0"/>
          <c:extLst>
            <c:ext xmlns:c16="http://schemas.microsoft.com/office/drawing/2014/chart" uri="{C3380CC4-5D6E-409C-BE32-E72D297353CC}">
              <c16:uniqueId val="{0000000A-B4F9-4C61-A618-F3D33F917C61}"/>
            </c:ext>
          </c:extLst>
        </c:ser>
        <c:ser>
          <c:idx val="4"/>
          <c:order val="2"/>
          <c:tx>
            <c:strRef>
              <c:f>'[County Visualizations.xlsx]Erie2'!$H$15</c:f>
              <c:strCache>
                <c:ptCount val="1"/>
                <c:pt idx="0">
                  <c:v>Erie Hispanic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1.5208442694663166E-2"/>
                  <c:y val="1.1608705161854683E-2"/>
                </c:manualLayout>
              </c:layout>
              <c:tx>
                <c:rich>
                  <a:bodyPr/>
                  <a:lstStyle/>
                  <a:p>
                    <a:fld id="{3A53D189-DBB6-4881-BBB6-9C287D49313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B4F9-4C61-A618-F3D33F917C61}"/>
                </c:ext>
              </c:extLst>
            </c:dLbl>
            <c:dLbl>
              <c:idx val="1"/>
              <c:layout>
                <c:manualLayout>
                  <c:x val="-5.8430664916885387E-2"/>
                  <c:y val="-4.394685039370079E-2"/>
                </c:manualLayout>
              </c:layout>
              <c:tx>
                <c:rich>
                  <a:bodyPr/>
                  <a:lstStyle/>
                  <a:p>
                    <a:fld id="{9AA099E7-CF17-4CDD-B46A-CC0C9736BC6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B4F9-4C61-A618-F3D33F917C61}"/>
                </c:ext>
              </c:extLst>
            </c:dLbl>
            <c:dLbl>
              <c:idx val="2"/>
              <c:layout>
                <c:manualLayout>
                  <c:x val="-3.5430664916885388E-2"/>
                  <c:y val="-5.3206109652960049E-2"/>
                </c:manualLayout>
              </c:layout>
              <c:tx>
                <c:rich>
                  <a:bodyPr/>
                  <a:lstStyle/>
                  <a:p>
                    <a:fld id="{9B452F5E-5187-466E-AEEE-2E34F501A80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B4F9-4C61-A618-F3D33F917C61}"/>
                </c:ext>
              </c:extLst>
            </c:dLbl>
            <c:dLbl>
              <c:idx val="4"/>
              <c:layout>
                <c:manualLayout>
                  <c:x val="-4.931955380577438E-2"/>
                  <c:y val="-6.7094998541849027E-2"/>
                </c:manualLayout>
              </c:layout>
              <c:tx>
                <c:rich>
                  <a:bodyPr/>
                  <a:lstStyle/>
                  <a:p>
                    <a:fld id="{AA646134-218A-4488-8EF4-1C210973291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B4F9-4C61-A618-F3D33F917C61}"/>
                </c:ext>
              </c:extLst>
            </c:dLbl>
            <c:dLbl>
              <c:idx val="5"/>
              <c:layout>
                <c:manualLayout>
                  <c:x val="-1.3208442694663166E-2"/>
                  <c:y val="6.9790755322250535E-3"/>
                </c:manualLayout>
              </c:layout>
              <c:tx>
                <c:rich>
                  <a:bodyPr/>
                  <a:lstStyle/>
                  <a:p>
                    <a:fld id="{ADD252D4-DAAC-465E-A7D5-2012D67B439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B4F9-4C61-A618-F3D33F917C6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Visualizations.xlsx]Erie2'!$C$16:$C$22</c:f>
              <c:strCache>
                <c:ptCount val="6"/>
                <c:pt idx="0">
                  <c:v>2016</c:v>
                </c:pt>
                <c:pt idx="1">
                  <c:v>2017</c:v>
                </c:pt>
                <c:pt idx="2">
                  <c:v>2018</c:v>
                </c:pt>
                <c:pt idx="3">
                  <c:v>2019</c:v>
                </c:pt>
                <c:pt idx="4">
                  <c:v>2020</c:v>
                </c:pt>
                <c:pt idx="5">
                  <c:v>2021</c:v>
                </c:pt>
              </c:strCache>
              <c:extLst/>
            </c:strRef>
          </c:cat>
          <c:val>
            <c:numRef>
              <c:f>'[County Visualizations.xlsx]Erie2'!$H$16:$H$22</c:f>
              <c:numCache>
                <c:formatCode>0.00</c:formatCode>
                <c:ptCount val="6"/>
                <c:pt idx="0">
                  <c:v>7.6628352490421499</c:v>
                </c:pt>
                <c:pt idx="1">
                  <c:v>131.17283950617301</c:v>
                </c:pt>
                <c:pt idx="2">
                  <c:v>82.893745290128095</c:v>
                </c:pt>
                <c:pt idx="3">
                  <c:v>85.007727975270498</c:v>
                </c:pt>
                <c:pt idx="4">
                  <c:v>30.211480362537799</c:v>
                </c:pt>
                <c:pt idx="5">
                  <c:v>30.6748466257669</c:v>
                </c:pt>
              </c:numCache>
              <c:extLst/>
            </c:numRef>
          </c:val>
          <c:smooth val="0"/>
          <c:extLst>
            <c:ext xmlns:c16="http://schemas.microsoft.com/office/drawing/2014/chart" uri="{C3380CC4-5D6E-409C-BE32-E72D297353CC}">
              <c16:uniqueId val="{00000010-B4F9-4C61-A618-F3D33F917C61}"/>
            </c:ext>
          </c:extLst>
        </c:ser>
        <c:ser>
          <c:idx val="5"/>
          <c:order val="3"/>
          <c:tx>
            <c:strRef>
              <c:f>'[County Visualizations.xlsx]Erie2'!$I$15</c:f>
              <c:strCache>
                <c:ptCount val="1"/>
                <c:pt idx="0">
                  <c:v>Ohio Hispanic Children </c:v>
                </c:pt>
              </c:strCache>
            </c:strRef>
          </c:tx>
          <c:spPr>
            <a:ln w="28575" cap="rnd">
              <a:solidFill>
                <a:schemeClr val="accent2">
                  <a:lumMod val="75000"/>
                </a:schemeClr>
              </a:solidFill>
              <a:round/>
            </a:ln>
            <a:effectLst/>
          </c:spPr>
          <c:marker>
            <c:symbol val="circle"/>
            <c:size val="5"/>
            <c:spPr>
              <a:solidFill>
                <a:schemeClr val="accent2">
                  <a:lumMod val="75000"/>
                </a:schemeClr>
              </a:solidFill>
              <a:ln w="9525">
                <a:solidFill>
                  <a:schemeClr val="accent2">
                    <a:lumMod val="75000"/>
                  </a:schemeClr>
                </a:solidFill>
              </a:ln>
              <a:effectLst/>
            </c:spPr>
          </c:marker>
          <c:dLbls>
            <c:dLbl>
              <c:idx val="1"/>
              <c:layout>
                <c:manualLayout>
                  <c:x val="-4.3763998250218726E-2"/>
                  <c:y val="-5.3206109652960049E-2"/>
                </c:manualLayout>
              </c:layout>
              <c:tx>
                <c:rich>
                  <a:bodyPr/>
                  <a:lstStyle/>
                  <a:p>
                    <a:fld id="{F4972631-A641-4D46-B9A2-B5112B2C877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B4F9-4C61-A618-F3D33F917C61}"/>
                </c:ext>
              </c:extLst>
            </c:dLbl>
            <c:dLbl>
              <c:idx val="2"/>
              <c:layout>
                <c:manualLayout>
                  <c:x val="-9.0986220472441051E-2"/>
                  <c:y val="-1.1539442986293381E-2"/>
                </c:manualLayout>
              </c:layout>
              <c:tx>
                <c:rich>
                  <a:bodyPr/>
                  <a:lstStyle/>
                  <a:p>
                    <a:fld id="{51A57484-A566-46A2-B8A6-8879FE1F101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B4F9-4C61-A618-F3D33F917C61}"/>
                </c:ext>
              </c:extLst>
            </c:dLbl>
            <c:dLbl>
              <c:idx val="3"/>
              <c:layout>
                <c:manualLayout>
                  <c:x val="-6.3208442694663164E-2"/>
                  <c:y val="2.5497594050743658E-2"/>
                </c:manualLayout>
              </c:layout>
              <c:tx>
                <c:rich>
                  <a:bodyPr/>
                  <a:lstStyle/>
                  <a:p>
                    <a:fld id="{19863A12-BCF2-44D7-98C3-A633D914A62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B4F9-4C61-A618-F3D33F917C61}"/>
                </c:ext>
              </c:extLst>
            </c:dLbl>
            <c:dLbl>
              <c:idx val="4"/>
              <c:layout>
                <c:manualLayout>
                  <c:x val="-5.2097331583552155E-2"/>
                  <c:y val="-9.9502405949256426E-2"/>
                </c:manualLayout>
              </c:layout>
              <c:tx>
                <c:rich>
                  <a:bodyPr/>
                  <a:lstStyle/>
                  <a:p>
                    <a:fld id="{4AE748E0-8921-4359-90E0-3A65A4304D9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B4F9-4C61-A618-F3D33F917C6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Visualizations.xlsx]Erie2'!$C$16:$C$22</c:f>
              <c:strCache>
                <c:ptCount val="6"/>
                <c:pt idx="0">
                  <c:v>2016</c:v>
                </c:pt>
                <c:pt idx="1">
                  <c:v>2017</c:v>
                </c:pt>
                <c:pt idx="2">
                  <c:v>2018</c:v>
                </c:pt>
                <c:pt idx="3">
                  <c:v>2019</c:v>
                </c:pt>
                <c:pt idx="4">
                  <c:v>2020</c:v>
                </c:pt>
                <c:pt idx="5">
                  <c:v>2021</c:v>
                </c:pt>
              </c:strCache>
              <c:extLst/>
            </c:strRef>
          </c:cat>
          <c:val>
            <c:numRef>
              <c:f>'[County Visualizations.xlsx]Erie2'!$I$16:$I$22</c:f>
              <c:numCache>
                <c:formatCode>0.00</c:formatCode>
                <c:ptCount val="6"/>
                <c:pt idx="0">
                  <c:v>65.1687466838912</c:v>
                </c:pt>
                <c:pt idx="1">
                  <c:v>64.107584385943312</c:v>
                </c:pt>
                <c:pt idx="2">
                  <c:v>80.758388750421744</c:v>
                </c:pt>
                <c:pt idx="3">
                  <c:v>83.319571042719929</c:v>
                </c:pt>
                <c:pt idx="4">
                  <c:v>35.000871178345577</c:v>
                </c:pt>
                <c:pt idx="5">
                  <c:v>60.299424805151482</c:v>
                </c:pt>
              </c:numCache>
              <c:extLst/>
            </c:numRef>
          </c:val>
          <c:smooth val="0"/>
          <c:extLst>
            <c:ext xmlns:c16="http://schemas.microsoft.com/office/drawing/2014/chart" uri="{C3380CC4-5D6E-409C-BE32-E72D297353CC}">
              <c16:uniqueId val="{00000015-B4F9-4C61-A618-F3D33F917C61}"/>
            </c:ext>
          </c:extLst>
        </c:ser>
        <c:dLbls>
          <c:dLblPos val="t"/>
          <c:showLegendKey val="0"/>
          <c:showVal val="1"/>
          <c:showCatName val="0"/>
          <c:showSerName val="0"/>
          <c:showPercent val="0"/>
          <c:showBubbleSize val="0"/>
        </c:dLbls>
        <c:marker val="1"/>
        <c:smooth val="0"/>
        <c:axId val="1411201023"/>
        <c:axId val="1243728351"/>
      </c:lineChart>
      <c:catAx>
        <c:axId val="14112010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43728351"/>
        <c:crosses val="autoZero"/>
        <c:auto val="1"/>
        <c:lblAlgn val="ctr"/>
        <c:lblOffset val="100"/>
        <c:noMultiLvlLbl val="0"/>
      </c:catAx>
      <c:valAx>
        <c:axId val="124372835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8.3333333333333332E-3"/>
              <c:y val="0.1670833333333333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112010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Adult Females in Erie County Experienced Higher Rates of Asthma-Related Hospitalizations and Emergency Department Visits Compared to their 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Erie2!$D$25:$D$26</c:f>
              <c:strCache>
                <c:ptCount val="2"/>
                <c:pt idx="0">
                  <c:v>Erie Male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tx>
                <c:rich>
                  <a:bodyPr/>
                  <a:lstStyle/>
                  <a:p>
                    <a:fld id="{1E2AD90F-8C5F-4887-85D6-2957A0F9F2DC}" type="VALUE">
                      <a:rPr lang="en-US">
                        <a:latin typeface="Source Sans Pro" panose="020B0503030403020204" pitchFamily="34" charset="0"/>
                      </a:rPr>
                      <a:pPr/>
                      <a:t>[VALUE]</a:t>
                    </a:fld>
                    <a:endParaRPr lang="en-US"/>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9E77-41A2-81B3-391C0396BA82}"/>
                </c:ext>
              </c:extLst>
            </c:dLbl>
            <c:dLbl>
              <c:idx val="1"/>
              <c:layout>
                <c:manualLayout>
                  <c:x val="-3.8146829801472791E-2"/>
                  <c:y val="2.8767052956811166E-2"/>
                </c:manualLayout>
              </c:layout>
              <c:tx>
                <c:rich>
                  <a:bodyPr/>
                  <a:lstStyle/>
                  <a:p>
                    <a:fld id="{390CAF6D-7179-4B76-8CDF-144EA9173E9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9E77-41A2-81B3-391C0396BA82}"/>
                </c:ext>
              </c:extLst>
            </c:dLbl>
            <c:dLbl>
              <c:idx val="2"/>
              <c:layout>
                <c:manualLayout>
                  <c:x val="-4.3437396819110151E-2"/>
                  <c:y val="1.459777862323078E-2"/>
                </c:manualLayout>
              </c:layout>
              <c:tx>
                <c:rich>
                  <a:bodyPr/>
                  <a:lstStyle/>
                  <a:p>
                    <a:fld id="{5AC7B7F6-5F0D-4109-A022-31C3E02E164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9E77-41A2-81B3-391C0396BA82}"/>
                </c:ext>
              </c:extLst>
            </c:dLbl>
            <c:dLbl>
              <c:idx val="3"/>
              <c:layout>
                <c:manualLayout>
                  <c:x val="-4.8330362237402828E-2"/>
                  <c:y val="1.8777505565289815E-2"/>
                </c:manualLayout>
              </c:layout>
              <c:tx>
                <c:rich>
                  <a:bodyPr/>
                  <a:lstStyle/>
                  <a:p>
                    <a:fld id="{964B46E0-A1F1-4E92-ADC6-BB366C8371F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9E77-41A2-81B3-391C0396BA82}"/>
                </c:ext>
              </c:extLst>
            </c:dLbl>
            <c:dLbl>
              <c:idx val="4"/>
              <c:layout>
                <c:manualLayout>
                  <c:x val="-4.0990914109963812E-2"/>
                  <c:y val="-2.713695944940819E-2"/>
                </c:manualLayout>
              </c:layout>
              <c:tx>
                <c:rich>
                  <a:bodyPr/>
                  <a:lstStyle/>
                  <a:p>
                    <a:fld id="{2D03A6FF-62A7-4D04-BC35-59888D4C018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9E77-41A2-81B3-391C0396BA82}"/>
                </c:ext>
              </c:extLst>
            </c:dLbl>
            <c:dLbl>
              <c:idx val="5"/>
              <c:layout>
                <c:manualLayout>
                  <c:x val="-4.3437396819110151E-2"/>
                  <c:y val="-2.2957232507349157E-2"/>
                </c:manualLayout>
              </c:layout>
              <c:tx>
                <c:rich>
                  <a:bodyPr/>
                  <a:lstStyle/>
                  <a:p>
                    <a:fld id="{99F417D0-A224-4F01-9BE4-41230667642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9E77-41A2-81B3-391C0396BA8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Erie2!$C$27:$C$32</c:f>
              <c:numCache>
                <c:formatCode>General</c:formatCode>
                <c:ptCount val="6"/>
                <c:pt idx="0">
                  <c:v>2016</c:v>
                </c:pt>
                <c:pt idx="1">
                  <c:v>2017</c:v>
                </c:pt>
                <c:pt idx="2">
                  <c:v>2018</c:v>
                </c:pt>
                <c:pt idx="3">
                  <c:v>2019</c:v>
                </c:pt>
                <c:pt idx="4">
                  <c:v>2020</c:v>
                </c:pt>
                <c:pt idx="5">
                  <c:v>2021</c:v>
                </c:pt>
              </c:numCache>
            </c:numRef>
          </c:cat>
          <c:val>
            <c:numRef>
              <c:f>Erie2!$D$27:$D$32</c:f>
              <c:numCache>
                <c:formatCode>General</c:formatCode>
                <c:ptCount val="6"/>
                <c:pt idx="0">
                  <c:v>60.14</c:v>
                </c:pt>
                <c:pt idx="1">
                  <c:v>48.3</c:v>
                </c:pt>
                <c:pt idx="2">
                  <c:v>43.39</c:v>
                </c:pt>
                <c:pt idx="3">
                  <c:v>42.07</c:v>
                </c:pt>
                <c:pt idx="4">
                  <c:v>26.09</c:v>
                </c:pt>
                <c:pt idx="5">
                  <c:v>27.25</c:v>
                </c:pt>
              </c:numCache>
            </c:numRef>
          </c:val>
          <c:smooth val="0"/>
          <c:extLst>
            <c:ext xmlns:c16="http://schemas.microsoft.com/office/drawing/2014/chart" uri="{C3380CC4-5D6E-409C-BE32-E72D297353CC}">
              <c16:uniqueId val="{00000006-9E77-41A2-81B3-391C0396BA82}"/>
            </c:ext>
          </c:extLst>
        </c:ser>
        <c:ser>
          <c:idx val="1"/>
          <c:order val="1"/>
          <c:tx>
            <c:strRef>
              <c:f>Erie2!$E$25:$E$26</c:f>
              <c:strCache>
                <c:ptCount val="2"/>
                <c:pt idx="0">
                  <c:v>Erie Female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Erie2!$C$27:$C$32</c:f>
              <c:numCache>
                <c:formatCode>General</c:formatCode>
                <c:ptCount val="6"/>
                <c:pt idx="0">
                  <c:v>2016</c:v>
                </c:pt>
                <c:pt idx="1">
                  <c:v>2017</c:v>
                </c:pt>
                <c:pt idx="2">
                  <c:v>2018</c:v>
                </c:pt>
                <c:pt idx="3">
                  <c:v>2019</c:v>
                </c:pt>
                <c:pt idx="4">
                  <c:v>2020</c:v>
                </c:pt>
                <c:pt idx="5">
                  <c:v>2021</c:v>
                </c:pt>
              </c:numCache>
            </c:numRef>
          </c:cat>
          <c:val>
            <c:numRef>
              <c:f>Erie2!$E$27:$E$32</c:f>
              <c:numCache>
                <c:formatCode>General</c:formatCode>
                <c:ptCount val="6"/>
                <c:pt idx="0">
                  <c:v>101.73</c:v>
                </c:pt>
                <c:pt idx="1">
                  <c:v>101.82</c:v>
                </c:pt>
                <c:pt idx="2">
                  <c:v>88.46</c:v>
                </c:pt>
                <c:pt idx="3">
                  <c:v>86.42</c:v>
                </c:pt>
                <c:pt idx="4">
                  <c:v>52.43</c:v>
                </c:pt>
                <c:pt idx="5">
                  <c:v>52.34</c:v>
                </c:pt>
              </c:numCache>
            </c:numRef>
          </c:val>
          <c:smooth val="0"/>
          <c:extLst>
            <c:ext xmlns:c16="http://schemas.microsoft.com/office/drawing/2014/chart" uri="{C3380CC4-5D6E-409C-BE32-E72D297353CC}">
              <c16:uniqueId val="{00000007-9E77-41A2-81B3-391C0396BA82}"/>
            </c:ext>
          </c:extLst>
        </c:ser>
        <c:ser>
          <c:idx val="2"/>
          <c:order val="2"/>
          <c:tx>
            <c:strRef>
              <c:f>Erie2!$F$25:$F$26</c:f>
              <c:strCache>
                <c:ptCount val="2"/>
                <c:pt idx="0">
                  <c:v>Ohio Male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3107025335158519E-2"/>
                  <c:y val="2.4587326014752133E-2"/>
                </c:manualLayout>
              </c:layout>
              <c:tx>
                <c:rich>
                  <a:bodyPr/>
                  <a:lstStyle/>
                  <a:p>
                    <a:fld id="{1519469C-01DA-4B95-9E50-CD15CDFA981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9E77-41A2-81B3-391C0396BA82}"/>
                </c:ext>
              </c:extLst>
            </c:dLbl>
            <c:dLbl>
              <c:idx val="1"/>
              <c:layout>
                <c:manualLayout>
                  <c:x val="-4.3107025335158547E-2"/>
                  <c:y val="2.4587326014752057E-2"/>
                </c:manualLayout>
              </c:layout>
              <c:tx>
                <c:rich>
                  <a:bodyPr/>
                  <a:lstStyle/>
                  <a:p>
                    <a:fld id="{759A86C6-57F1-42CA-B6EB-96B7E15DDAB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9E77-41A2-81B3-391C0396BA82}"/>
                </c:ext>
              </c:extLst>
            </c:dLbl>
            <c:dLbl>
              <c:idx val="2"/>
              <c:layout>
                <c:manualLayout>
                  <c:x val="-4.3107025335158589E-2"/>
                  <c:y val="2.4587326014752057E-2"/>
                </c:manualLayout>
              </c:layout>
              <c:tx>
                <c:rich>
                  <a:bodyPr/>
                  <a:lstStyle/>
                  <a:p>
                    <a:fld id="{7FABA435-3EA3-4993-8477-883254BBCCD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9E77-41A2-81B3-391C0396BA82}"/>
                </c:ext>
              </c:extLst>
            </c:dLbl>
            <c:dLbl>
              <c:idx val="3"/>
              <c:layout>
                <c:manualLayout>
                  <c:x val="-4.3107025335158589E-2"/>
                  <c:y val="3.7126506840929392E-2"/>
                </c:manualLayout>
              </c:layout>
              <c:tx>
                <c:rich>
                  <a:bodyPr/>
                  <a:lstStyle/>
                  <a:p>
                    <a:fld id="{05A22BEF-2976-4950-836C-2D783D1B4A4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9E77-41A2-81B3-391C0396BA82}"/>
                </c:ext>
              </c:extLst>
            </c:dLbl>
            <c:dLbl>
              <c:idx val="4"/>
              <c:layout>
                <c:manualLayout>
                  <c:x val="-4.5553508044304927E-2"/>
                  <c:y val="2.4587326014751981E-2"/>
                </c:manualLayout>
              </c:layout>
              <c:tx>
                <c:rich>
                  <a:bodyPr/>
                  <a:lstStyle/>
                  <a:p>
                    <a:fld id="{8D369376-FEFD-4636-AF38-CE1FC01B7DC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9E77-41A2-81B3-391C0396BA82}"/>
                </c:ext>
              </c:extLst>
            </c:dLbl>
            <c:dLbl>
              <c:idx val="5"/>
              <c:layout>
                <c:manualLayout>
                  <c:x val="-4.3107025335158498E-2"/>
                  <c:y val="4.1306233782988575E-2"/>
                </c:manualLayout>
              </c:layout>
              <c:tx>
                <c:rich>
                  <a:bodyPr/>
                  <a:lstStyle/>
                  <a:p>
                    <a:fld id="{0A1E65B4-4BB6-4B8C-8E56-B5F5C9061EF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9E77-41A2-81B3-391C0396BA8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Erie2!$C$27:$C$32</c:f>
              <c:numCache>
                <c:formatCode>General</c:formatCode>
                <c:ptCount val="6"/>
                <c:pt idx="0">
                  <c:v>2016</c:v>
                </c:pt>
                <c:pt idx="1">
                  <c:v>2017</c:v>
                </c:pt>
                <c:pt idx="2">
                  <c:v>2018</c:v>
                </c:pt>
                <c:pt idx="3">
                  <c:v>2019</c:v>
                </c:pt>
                <c:pt idx="4">
                  <c:v>2020</c:v>
                </c:pt>
                <c:pt idx="5">
                  <c:v>2021</c:v>
                </c:pt>
              </c:numCache>
            </c:numRef>
          </c:cat>
          <c:val>
            <c:numRef>
              <c:f>Erie2!$F$27:$F$32</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0E-9E77-41A2-81B3-391C0396BA82}"/>
            </c:ext>
          </c:extLst>
        </c:ser>
        <c:ser>
          <c:idx val="3"/>
          <c:order val="3"/>
          <c:tx>
            <c:strRef>
              <c:f>Erie2!$G$25:$G$26</c:f>
              <c:strCache>
                <c:ptCount val="2"/>
                <c:pt idx="0">
                  <c:v>Ohio Female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3.8214059916865821E-2"/>
                  <c:y val="3.2946779898870356E-2"/>
                </c:manualLayout>
              </c:layout>
              <c:tx>
                <c:rich>
                  <a:bodyPr/>
                  <a:lstStyle/>
                  <a:p>
                    <a:fld id="{5F81D0E1-A923-4F5D-887E-0F2E9217D8E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9E77-41A2-81B3-391C0396BA82}"/>
                </c:ext>
              </c:extLst>
            </c:dLbl>
            <c:dLbl>
              <c:idx val="4"/>
              <c:layout>
                <c:manualLayout>
                  <c:x val="-4.3437396819110061E-2"/>
                  <c:y val="-2.2957232507349157E-2"/>
                </c:manualLayout>
              </c:layout>
              <c:tx>
                <c:rich>
                  <a:bodyPr/>
                  <a:lstStyle/>
                  <a:p>
                    <a:fld id="{248AF3B2-701D-47AD-BAC6-F331BC2B09F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9E77-41A2-81B3-391C0396BA82}"/>
                </c:ext>
              </c:extLst>
            </c:dLbl>
            <c:dLbl>
              <c:idx val="5"/>
              <c:layout>
                <c:manualLayout>
                  <c:x val="-4.588387952825649E-2"/>
                  <c:y val="-3.1316686391467376E-2"/>
                </c:manualLayout>
              </c:layout>
              <c:tx>
                <c:rich>
                  <a:bodyPr/>
                  <a:lstStyle/>
                  <a:p>
                    <a:fld id="{BF2AE9DD-2BED-4E12-9C7B-3F379B7C645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9E77-41A2-81B3-391C0396BA8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Erie2!$C$27:$C$32</c:f>
              <c:numCache>
                <c:formatCode>General</c:formatCode>
                <c:ptCount val="6"/>
                <c:pt idx="0">
                  <c:v>2016</c:v>
                </c:pt>
                <c:pt idx="1">
                  <c:v>2017</c:v>
                </c:pt>
                <c:pt idx="2">
                  <c:v>2018</c:v>
                </c:pt>
                <c:pt idx="3">
                  <c:v>2019</c:v>
                </c:pt>
                <c:pt idx="4">
                  <c:v>2020</c:v>
                </c:pt>
                <c:pt idx="5">
                  <c:v>2021</c:v>
                </c:pt>
              </c:numCache>
            </c:numRef>
          </c:cat>
          <c:val>
            <c:numRef>
              <c:f>Erie2!$G$27:$G$32</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12-9E77-41A2-81B3-391C0396BA82}"/>
            </c:ext>
          </c:extLst>
        </c:ser>
        <c:dLbls>
          <c:dLblPos val="t"/>
          <c:showLegendKey val="0"/>
          <c:showVal val="1"/>
          <c:showCatName val="0"/>
          <c:showSerName val="0"/>
          <c:showPercent val="0"/>
          <c:showBubbleSize val="0"/>
        </c:dLbls>
        <c:marker val="1"/>
        <c:smooth val="0"/>
        <c:axId val="2002874336"/>
        <c:axId val="2002864256"/>
      </c:lineChart>
      <c:catAx>
        <c:axId val="2002874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2864256"/>
        <c:crosses val="autoZero"/>
        <c:auto val="1"/>
        <c:lblAlgn val="ctr"/>
        <c:lblOffset val="100"/>
        <c:noMultiLvlLbl val="0"/>
      </c:catAx>
      <c:valAx>
        <c:axId val="200286425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2.3091725465041693E-2"/>
              <c:y val="0.2509795479009687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28743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Erie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Erie2!$D$35:$D$36</c:f>
              <c:strCache>
                <c:ptCount val="2"/>
                <c:pt idx="0">
                  <c:v>Erie Male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4"/>
              <c:layout>
                <c:manualLayout>
                  <c:x val="-4.0492546986390147E-2"/>
                  <c:y val="-4.2278159080382328E-2"/>
                </c:manualLayout>
              </c:layout>
              <c:tx>
                <c:rich>
                  <a:bodyPr/>
                  <a:lstStyle/>
                  <a:p>
                    <a:fld id="{2E6A162E-0E4F-4532-802D-126D530F673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95B-46B7-A23E-8B77287AEC66}"/>
                </c:ext>
              </c:extLst>
            </c:dLbl>
            <c:dLbl>
              <c:idx val="5"/>
              <c:layout>
                <c:manualLayout>
                  <c:x val="-1.7161373946856961E-2"/>
                  <c:y val="-8.0535601499010477E-3"/>
                </c:manualLayout>
              </c:layout>
              <c:tx>
                <c:rich>
                  <a:bodyPr/>
                  <a:lstStyle/>
                  <a:p>
                    <a:fld id="{B4EF81B7-3626-4B69-9A62-7F8E41441A8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95B-46B7-A23E-8B77287AEC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Erie2!$C$37:$C$42</c:f>
              <c:numCache>
                <c:formatCode>General</c:formatCode>
                <c:ptCount val="6"/>
                <c:pt idx="0">
                  <c:v>2016</c:v>
                </c:pt>
                <c:pt idx="1">
                  <c:v>2017</c:v>
                </c:pt>
                <c:pt idx="2">
                  <c:v>2018</c:v>
                </c:pt>
                <c:pt idx="3">
                  <c:v>2019</c:v>
                </c:pt>
                <c:pt idx="4">
                  <c:v>2020</c:v>
                </c:pt>
                <c:pt idx="5">
                  <c:v>2021</c:v>
                </c:pt>
              </c:numCache>
            </c:numRef>
          </c:cat>
          <c:val>
            <c:numRef>
              <c:f>Erie2!$D$37:$D$42</c:f>
              <c:numCache>
                <c:formatCode>General</c:formatCode>
                <c:ptCount val="6"/>
                <c:pt idx="0">
                  <c:v>144.66</c:v>
                </c:pt>
                <c:pt idx="1">
                  <c:v>135.62</c:v>
                </c:pt>
                <c:pt idx="2">
                  <c:v>149.29</c:v>
                </c:pt>
                <c:pt idx="3">
                  <c:v>109.26</c:v>
                </c:pt>
                <c:pt idx="4">
                  <c:v>53.39</c:v>
                </c:pt>
                <c:pt idx="5">
                  <c:v>65.91</c:v>
                </c:pt>
              </c:numCache>
            </c:numRef>
          </c:val>
          <c:smooth val="0"/>
          <c:extLst>
            <c:ext xmlns:c16="http://schemas.microsoft.com/office/drawing/2014/chart" uri="{C3380CC4-5D6E-409C-BE32-E72D297353CC}">
              <c16:uniqueId val="{00000002-195B-46B7-A23E-8B77287AEC66}"/>
            </c:ext>
          </c:extLst>
        </c:ser>
        <c:ser>
          <c:idx val="1"/>
          <c:order val="1"/>
          <c:tx>
            <c:strRef>
              <c:f>Erie2!$E$35:$E$36</c:f>
              <c:strCache>
                <c:ptCount val="2"/>
                <c:pt idx="0">
                  <c:v>Erie Female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8340843331070978E-2"/>
                  <c:y val="-2.5165859615141728E-2"/>
                </c:manualLayout>
              </c:layout>
              <c:tx>
                <c:rich>
                  <a:bodyPr/>
                  <a:lstStyle/>
                  <a:p>
                    <a:fld id="{0D4AC33A-A95F-42E5-8DDA-E0A15CEA2FD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95B-46B7-A23E-8B77287AEC66}"/>
                </c:ext>
              </c:extLst>
            </c:dLbl>
            <c:dLbl>
              <c:idx val="1"/>
              <c:layout>
                <c:manualLayout>
                  <c:x val="-4.8340843331071026E-2"/>
                  <c:y val="-2.0887784748831531E-2"/>
                </c:manualLayout>
              </c:layout>
              <c:tx>
                <c:rich>
                  <a:bodyPr/>
                  <a:lstStyle/>
                  <a:p>
                    <a:fld id="{EB8644CE-BD71-404D-9E5C-50E18FA721D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95B-46B7-A23E-8B77287AEC66}"/>
                </c:ext>
              </c:extLst>
            </c:dLbl>
            <c:dLbl>
              <c:idx val="2"/>
              <c:layout>
                <c:manualLayout>
                  <c:x val="-3.8250264083159402E-2"/>
                  <c:y val="-2.7775485283590889E-2"/>
                </c:manualLayout>
              </c:layout>
              <c:tx>
                <c:rich>
                  <a:bodyPr/>
                  <a:lstStyle/>
                  <a:p>
                    <a:fld id="{9DF96CFB-59A2-410B-87CE-CEA9D87D7FB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95B-46B7-A23E-8B77287AEC66}"/>
                </c:ext>
              </c:extLst>
            </c:dLbl>
            <c:dLbl>
              <c:idx val="3"/>
              <c:layout>
                <c:manualLayout>
                  <c:x val="-5.0861957226182856E-2"/>
                  <c:y val="2.6171038780580236E-2"/>
                </c:manualLayout>
              </c:layout>
              <c:tx>
                <c:rich>
                  <a:bodyPr/>
                  <a:lstStyle/>
                  <a:p>
                    <a:fld id="{4DE17653-A5A3-4496-9A29-CCB92BCE343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195B-46B7-A23E-8B77287AEC66}"/>
                </c:ext>
              </c:extLst>
            </c:dLbl>
            <c:dLbl>
              <c:idx val="4"/>
              <c:layout>
                <c:manualLayout>
                  <c:x val="-7.419313026571614E-2"/>
                  <c:y val="5.0258958271927237E-4"/>
                </c:manualLayout>
              </c:layout>
              <c:tx>
                <c:rich>
                  <a:bodyPr/>
                  <a:lstStyle/>
                  <a:p>
                    <a:fld id="{9C3D6103-CF10-415F-9A81-DACEAD04274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95B-46B7-A23E-8B77287AEC66}"/>
                </c:ext>
              </c:extLst>
            </c:dLbl>
            <c:dLbl>
              <c:idx val="5"/>
              <c:layout>
                <c:manualLayout>
                  <c:x val="-4.5677252106286648E-2"/>
                  <c:y val="3.4727188513200474E-2"/>
                </c:manualLayout>
              </c:layout>
              <c:tx>
                <c:rich>
                  <a:bodyPr/>
                  <a:lstStyle/>
                  <a:p>
                    <a:fld id="{9965AF45-0AFC-47B7-A553-2F89BB104CF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95B-46B7-A23E-8B77287AEC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Erie2!$C$37:$C$42</c:f>
              <c:numCache>
                <c:formatCode>General</c:formatCode>
                <c:ptCount val="6"/>
                <c:pt idx="0">
                  <c:v>2016</c:v>
                </c:pt>
                <c:pt idx="1">
                  <c:v>2017</c:v>
                </c:pt>
                <c:pt idx="2">
                  <c:v>2018</c:v>
                </c:pt>
                <c:pt idx="3">
                  <c:v>2019</c:v>
                </c:pt>
                <c:pt idx="4">
                  <c:v>2020</c:v>
                </c:pt>
                <c:pt idx="5">
                  <c:v>2021</c:v>
                </c:pt>
              </c:numCache>
            </c:numRef>
          </c:cat>
          <c:val>
            <c:numRef>
              <c:f>Erie2!$E$37:$E$42</c:f>
              <c:numCache>
                <c:formatCode>General</c:formatCode>
                <c:ptCount val="6"/>
                <c:pt idx="0">
                  <c:v>119.33</c:v>
                </c:pt>
                <c:pt idx="1">
                  <c:v>109.13</c:v>
                </c:pt>
                <c:pt idx="2">
                  <c:v>81.180000000000007</c:v>
                </c:pt>
                <c:pt idx="3">
                  <c:v>87.74</c:v>
                </c:pt>
                <c:pt idx="4">
                  <c:v>40.880000000000003</c:v>
                </c:pt>
                <c:pt idx="5">
                  <c:v>43.23</c:v>
                </c:pt>
              </c:numCache>
            </c:numRef>
          </c:val>
          <c:smooth val="0"/>
          <c:extLst>
            <c:ext xmlns:c16="http://schemas.microsoft.com/office/drawing/2014/chart" uri="{C3380CC4-5D6E-409C-BE32-E72D297353CC}">
              <c16:uniqueId val="{00000009-195B-46B7-A23E-8B77287AEC66}"/>
            </c:ext>
          </c:extLst>
        </c:ser>
        <c:ser>
          <c:idx val="2"/>
          <c:order val="2"/>
          <c:tx>
            <c:strRef>
              <c:f>Erie2!$F$35:$F$36</c:f>
              <c:strCache>
                <c:ptCount val="2"/>
                <c:pt idx="0">
                  <c:v>Ohio Male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0492546986390147E-2"/>
                  <c:y val="3.0449113646890395E-2"/>
                </c:manualLayout>
              </c:layout>
              <c:tx>
                <c:rich>
                  <a:bodyPr/>
                  <a:lstStyle/>
                  <a:p>
                    <a:fld id="{873E8361-F5CD-4034-8810-9DB6903D27C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195B-46B7-A23E-8B77287AEC66}"/>
                </c:ext>
              </c:extLst>
            </c:dLbl>
            <c:dLbl>
              <c:idx val="1"/>
              <c:layout>
                <c:manualLayout>
                  <c:x val="-4.5677252106286453E-2"/>
                  <c:y val="3.0449113646890395E-2"/>
                </c:manualLayout>
              </c:layout>
              <c:tx>
                <c:rich>
                  <a:bodyPr/>
                  <a:lstStyle/>
                  <a:p>
                    <a:fld id="{2DE9D1A8-166F-4D79-927E-6A23264F675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195B-46B7-A23E-8B77287AEC66}"/>
                </c:ext>
              </c:extLst>
            </c:dLbl>
            <c:dLbl>
              <c:idx val="2"/>
              <c:layout>
                <c:manualLayout>
                  <c:x val="-4.8340843331071075E-2"/>
                  <c:y val="-2.516585961514169E-2"/>
                </c:manualLayout>
              </c:layout>
              <c:tx>
                <c:rich>
                  <a:bodyPr/>
                  <a:lstStyle/>
                  <a:p>
                    <a:fld id="{8879E35D-6126-499A-83FF-9AF0EC385D7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195B-46B7-A23E-8B77287AEC66}"/>
                </c:ext>
              </c:extLst>
            </c:dLbl>
            <c:dLbl>
              <c:idx val="3"/>
              <c:layout>
                <c:manualLayout>
                  <c:x val="-5.3454309786131006E-2"/>
                  <c:y val="-2.9443934481451928E-2"/>
                </c:manualLayout>
              </c:layout>
              <c:tx>
                <c:rich>
                  <a:bodyPr/>
                  <a:lstStyle/>
                  <a:p>
                    <a:fld id="{EE3DD07A-35A7-4FE2-8123-44944B2E4A1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195B-46B7-A23E-8B77287AEC66}"/>
                </c:ext>
              </c:extLst>
            </c:dLbl>
            <c:dLbl>
              <c:idx val="4"/>
              <c:layout>
                <c:manualLayout>
                  <c:x val="-6.7919637070642559E-3"/>
                  <c:y val="-3.7754852835908881E-3"/>
                </c:manualLayout>
              </c:layout>
              <c:tx>
                <c:rich>
                  <a:bodyPr/>
                  <a:lstStyle/>
                  <a:p>
                    <a:fld id="{FECF0CE4-6A88-49AE-81CC-A08ED2B0251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195B-46B7-A23E-8B77287AEC66}"/>
                </c:ext>
              </c:extLst>
            </c:dLbl>
            <c:dLbl>
              <c:idx val="5"/>
              <c:layout>
                <c:manualLayout>
                  <c:x val="-4.3084899546338304E-2"/>
                  <c:y val="-5.0834308813002653E-2"/>
                </c:manualLayout>
              </c:layout>
              <c:tx>
                <c:rich>
                  <a:bodyPr/>
                  <a:lstStyle/>
                  <a:p>
                    <a:fld id="{0292521B-EEB3-4623-9E82-2001DCDAE4B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195B-46B7-A23E-8B77287AEC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Erie2!$C$37:$C$42</c:f>
              <c:numCache>
                <c:formatCode>General</c:formatCode>
                <c:ptCount val="6"/>
                <c:pt idx="0">
                  <c:v>2016</c:v>
                </c:pt>
                <c:pt idx="1">
                  <c:v>2017</c:v>
                </c:pt>
                <c:pt idx="2">
                  <c:v>2018</c:v>
                </c:pt>
                <c:pt idx="3">
                  <c:v>2019</c:v>
                </c:pt>
                <c:pt idx="4">
                  <c:v>2020</c:v>
                </c:pt>
                <c:pt idx="5">
                  <c:v>2021</c:v>
                </c:pt>
              </c:numCache>
            </c:numRef>
          </c:cat>
          <c:val>
            <c:numRef>
              <c:f>Erie2!$F$37:$F$42</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10-195B-46B7-A23E-8B77287AEC66}"/>
            </c:ext>
          </c:extLst>
        </c:ser>
        <c:ser>
          <c:idx val="3"/>
          <c:order val="3"/>
          <c:tx>
            <c:strRef>
              <c:f>Erie2!$G$35:$G$36</c:f>
              <c:strCache>
                <c:ptCount val="2"/>
                <c:pt idx="0">
                  <c:v>Ohio Female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3"/>
              <c:layout>
                <c:manualLayout>
                  <c:x val="-5.0861957226182856E-2"/>
                  <c:y val="3.8000084214072173E-2"/>
                </c:manualLayout>
              </c:layout>
              <c:tx>
                <c:rich>
                  <a:bodyPr/>
                  <a:lstStyle/>
                  <a:p>
                    <a:fld id="{64DB9278-5E02-45EE-BC6B-37F73DF3222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195B-46B7-A23E-8B77287AEC66}"/>
                </c:ext>
              </c:extLst>
            </c:dLbl>
            <c:dLbl>
              <c:idx val="5"/>
              <c:layout>
                <c:manualLayout>
                  <c:x val="-1.9753726506804927E-2"/>
                  <c:y val="-1.3336814181649753E-2"/>
                </c:manualLayout>
              </c:layout>
              <c:tx>
                <c:rich>
                  <a:bodyPr/>
                  <a:lstStyle/>
                  <a:p>
                    <a:fld id="{02AF7662-CA33-4C71-9188-9BEDEA2E1E8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195B-46B7-A23E-8B77287AEC6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Erie2!$C$37:$C$42</c:f>
              <c:numCache>
                <c:formatCode>General</c:formatCode>
                <c:ptCount val="6"/>
                <c:pt idx="0">
                  <c:v>2016</c:v>
                </c:pt>
                <c:pt idx="1">
                  <c:v>2017</c:v>
                </c:pt>
                <c:pt idx="2">
                  <c:v>2018</c:v>
                </c:pt>
                <c:pt idx="3">
                  <c:v>2019</c:v>
                </c:pt>
                <c:pt idx="4">
                  <c:v>2020</c:v>
                </c:pt>
                <c:pt idx="5">
                  <c:v>2021</c:v>
                </c:pt>
              </c:numCache>
            </c:numRef>
          </c:cat>
          <c:val>
            <c:numRef>
              <c:f>Erie2!$G$37:$G$42</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13-195B-46B7-A23E-8B77287AEC66}"/>
            </c:ext>
          </c:extLst>
        </c:ser>
        <c:dLbls>
          <c:dLblPos val="t"/>
          <c:showLegendKey val="0"/>
          <c:showVal val="1"/>
          <c:showCatName val="0"/>
          <c:showSerName val="0"/>
          <c:showPercent val="0"/>
          <c:showBubbleSize val="0"/>
        </c:dLbls>
        <c:marker val="1"/>
        <c:smooth val="0"/>
        <c:axId val="139851504"/>
        <c:axId val="139867344"/>
      </c:lineChart>
      <c:catAx>
        <c:axId val="1398515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867344"/>
        <c:crosses val="autoZero"/>
        <c:auto val="1"/>
        <c:lblAlgn val="ctr"/>
        <c:lblOffset val="100"/>
        <c:noMultiLvlLbl val="0"/>
      </c:catAx>
      <c:valAx>
        <c:axId val="1398673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85150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Erie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Erie!$C$40</c:f>
              <c:strCache>
                <c:ptCount val="1"/>
                <c:pt idx="0">
                  <c:v>Erie County</c:v>
                </c:pt>
              </c:strCache>
            </c:strRef>
          </c:tx>
          <c:spPr>
            <a:ln w="28575" cap="rnd">
              <a:noFill/>
              <a:round/>
            </a:ln>
            <a:effectLst/>
          </c:spPr>
          <c:marker>
            <c:symbol val="circle"/>
            <c:size val="7"/>
            <c:spPr>
              <a:solidFill>
                <a:schemeClr val="accent1"/>
              </a:solidFill>
              <a:ln w="9525">
                <a:solidFill>
                  <a:schemeClr val="accent1"/>
                </a:solidFill>
              </a:ln>
              <a:effectLst/>
            </c:spPr>
          </c:marker>
          <c:dLbls>
            <c:dLbl>
              <c:idx val="0"/>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578-4629-BC86-4C7A5DC4F841}"/>
                </c:ext>
              </c:extLst>
            </c:dLbl>
            <c:dLbl>
              <c:idx val="7"/>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578-4629-BC86-4C7A5DC4F84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Erie!$B$41:$B$52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Erie!$C$41:$C$52</c:f>
              <c:numCache>
                <c:formatCode>0.00</c:formatCode>
                <c:ptCount val="12"/>
                <c:pt idx="0">
                  <c:v>1.6031635761235503</c:v>
                </c:pt>
                <c:pt idx="1">
                  <c:v>3.0727301875701385</c:v>
                </c:pt>
                <c:pt idx="2">
                  <c:v>2.9391332228931759</c:v>
                </c:pt>
                <c:pt idx="3">
                  <c:v>3.3399241169240637</c:v>
                </c:pt>
                <c:pt idx="4">
                  <c:v>3.4735210816010262</c:v>
                </c:pt>
                <c:pt idx="5">
                  <c:v>3.874311975631914</c:v>
                </c:pt>
                <c:pt idx="6">
                  <c:v>4.8094907283706512</c:v>
                </c:pt>
                <c:pt idx="7">
                  <c:v>2.9391332228931759</c:v>
                </c:pt>
                <c:pt idx="8">
                  <c:v>4.4086998343397639</c:v>
                </c:pt>
                <c:pt idx="9">
                  <c:v>4.1415059049858387</c:v>
                </c:pt>
                <c:pt idx="10">
                  <c:v>4.2751028696628017</c:v>
                </c:pt>
                <c:pt idx="11">
                  <c:v>4.542296799016726</c:v>
                </c:pt>
              </c:numCache>
            </c:numRef>
          </c:val>
          <c:smooth val="0"/>
          <c:extLst>
            <c:ext xmlns:c16="http://schemas.microsoft.com/office/drawing/2014/chart" uri="{C3380CC4-5D6E-409C-BE32-E72D297353CC}">
              <c16:uniqueId val="{00000002-1578-4629-BC86-4C7A5DC4F841}"/>
            </c:ext>
          </c:extLst>
        </c:ser>
        <c:ser>
          <c:idx val="1"/>
          <c:order val="1"/>
          <c:tx>
            <c:strRef>
              <c:f>Erie!$D$40</c:f>
              <c:strCache>
                <c:ptCount val="1"/>
                <c:pt idx="0">
                  <c:v>Ohio</c:v>
                </c:pt>
              </c:strCache>
            </c:strRef>
          </c:tx>
          <c:spPr>
            <a:ln w="28575" cap="rnd">
              <a:noFill/>
              <a:round/>
            </a:ln>
            <a:effectLst/>
          </c:spPr>
          <c:marker>
            <c:symbol val="circle"/>
            <c:size val="7"/>
            <c:spPr>
              <a:solidFill>
                <a:schemeClr val="accent2"/>
              </a:solidFill>
              <a:ln w="9525">
                <a:solidFill>
                  <a:schemeClr val="accent2"/>
                </a:solidFill>
              </a:ln>
              <a:effectLst/>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578-4629-BC86-4C7A5DC4F841}"/>
                </c:ext>
              </c:extLst>
            </c:dLbl>
            <c:dLbl>
              <c:idx val="7"/>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578-4629-BC86-4C7A5DC4F84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Erie!$B$41:$B$52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Erie!$D$41:$D$52</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5-1578-4629-BC86-4C7A5DC4F841}"/>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16384336"/>
        <c:axId val="116391056"/>
      </c:lineChart>
      <c:catAx>
        <c:axId val="116384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6391056"/>
        <c:crosses val="autoZero"/>
        <c:auto val="1"/>
        <c:lblAlgn val="ctr"/>
        <c:lblOffset val="100"/>
        <c:noMultiLvlLbl val="0"/>
      </c:catAx>
      <c:valAx>
        <c:axId val="116391056"/>
        <c:scaling>
          <c:orientation val="minMax"/>
        </c:scaling>
        <c:delete val="1"/>
        <c:axPos val="l"/>
        <c:numFmt formatCode="0.00" sourceLinked="1"/>
        <c:majorTickMark val="none"/>
        <c:minorTickMark val="none"/>
        <c:tickLblPos val="nextTo"/>
        <c:crossAx val="1163843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Children (0-18) on Medicaid, Ohio and Erie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Erie!$G$68</c:f>
              <c:strCache>
                <c:ptCount val="1"/>
                <c:pt idx="0">
                  <c:v>Erie County</c:v>
                </c:pt>
              </c:strCache>
            </c:strRef>
          </c:tx>
          <c:spPr>
            <a:solidFill>
              <a:srgbClr val="EBA70E"/>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Erie!$F$69:$F$74</c:f>
              <c:numCache>
                <c:formatCode>General</c:formatCode>
                <c:ptCount val="6"/>
                <c:pt idx="0">
                  <c:v>2016</c:v>
                </c:pt>
                <c:pt idx="1">
                  <c:v>2017</c:v>
                </c:pt>
                <c:pt idx="2">
                  <c:v>2018</c:v>
                </c:pt>
                <c:pt idx="3">
                  <c:v>2019</c:v>
                </c:pt>
                <c:pt idx="4">
                  <c:v>2020</c:v>
                </c:pt>
                <c:pt idx="5">
                  <c:v>2021</c:v>
                </c:pt>
              </c:numCache>
            </c:numRef>
          </c:cat>
          <c:val>
            <c:numRef>
              <c:f>Erie!$G$69:$G$74</c:f>
              <c:numCache>
                <c:formatCode>0.00</c:formatCode>
                <c:ptCount val="6"/>
                <c:pt idx="0">
                  <c:v>159.39597315436242</c:v>
                </c:pt>
                <c:pt idx="1">
                  <c:v>174.77681378096315</c:v>
                </c:pt>
                <c:pt idx="2">
                  <c:v>152.99562869632297</c:v>
                </c:pt>
                <c:pt idx="3">
                  <c:v>133.45544943085176</c:v>
                </c:pt>
                <c:pt idx="4">
                  <c:v>64.291454594160186</c:v>
                </c:pt>
                <c:pt idx="5">
                  <c:v>91.839412227761741</c:v>
                </c:pt>
              </c:numCache>
            </c:numRef>
          </c:val>
          <c:extLst>
            <c:ext xmlns:c16="http://schemas.microsoft.com/office/drawing/2014/chart" uri="{C3380CC4-5D6E-409C-BE32-E72D297353CC}">
              <c16:uniqueId val="{00000000-A06C-4F2F-AC57-92428978DE16}"/>
            </c:ext>
          </c:extLst>
        </c:ser>
        <c:ser>
          <c:idx val="1"/>
          <c:order val="1"/>
          <c:tx>
            <c:strRef>
              <c:f>Erie!$H$68</c:f>
              <c:strCache>
                <c:ptCount val="1"/>
                <c:pt idx="0">
                  <c:v>Ohio</c:v>
                </c:pt>
              </c:strCache>
            </c:strRef>
          </c:tx>
          <c:spPr>
            <a:solidFill>
              <a:srgbClr val="0E3F75"/>
            </a:solidFill>
            <a:ln>
              <a:noFill/>
            </a:ln>
            <a:effectLst/>
          </c:spPr>
          <c:invertIfNegative val="0"/>
          <c:dLbls>
            <c:dLbl>
              <c:idx val="0"/>
              <c:layout>
                <c:manualLayout>
                  <c:x val="2.7952480782669205E-3"/>
                  <c:y val="3.7140193409750501E-3"/>
                </c:manualLayout>
              </c:layout>
              <c:tx>
                <c:rich>
                  <a:bodyPr/>
                  <a:lstStyle/>
                  <a:p>
                    <a:fld id="{9A78244E-A6F1-42D5-9353-03111A8C1368}"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06C-4F2F-AC57-92428978DE16}"/>
                </c:ext>
              </c:extLst>
            </c:dLbl>
            <c:dLbl>
              <c:idx val="2"/>
              <c:layout>
                <c:manualLayout>
                  <c:x val="5.5904961565338921E-3"/>
                  <c:y val="0"/>
                </c:manualLayout>
              </c:layout>
              <c:tx>
                <c:rich>
                  <a:bodyPr/>
                  <a:lstStyle/>
                  <a:p>
                    <a:fld id="{CCE933EB-2B26-48FD-B71D-43DAC26175C0}"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06C-4F2F-AC57-92428978DE16}"/>
                </c:ext>
              </c:extLst>
            </c:dLbl>
            <c:dLbl>
              <c:idx val="3"/>
              <c:layout>
                <c:manualLayout>
                  <c:x val="5.5904961565337898E-3"/>
                  <c:y val="3.714019340974982E-3"/>
                </c:manualLayout>
              </c:layout>
              <c:tx>
                <c:rich>
                  <a:bodyPr/>
                  <a:lstStyle/>
                  <a:p>
                    <a:fld id="{7EDCFF38-3B16-4EB3-B197-8E851839D4ED}"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A06C-4F2F-AC57-92428978DE16}"/>
                </c:ext>
              </c:extLst>
            </c:dLbl>
            <c:dLbl>
              <c:idx val="4"/>
              <c:layout>
                <c:manualLayout>
                  <c:x val="5.5904961565338921E-3"/>
                  <c:y val="0"/>
                </c:manualLayout>
              </c:layout>
              <c:tx>
                <c:rich>
                  <a:bodyPr/>
                  <a:lstStyle/>
                  <a:p>
                    <a:fld id="{76D8A3E5-860C-49B6-A207-70A9C6444AF5}"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A06C-4F2F-AC57-92428978DE16}"/>
                </c:ext>
              </c:extLst>
            </c:dLbl>
            <c:dLbl>
              <c:idx val="5"/>
              <c:layout>
                <c:manualLayout>
                  <c:x val="5.5904961565338921E-3"/>
                  <c:y val="0"/>
                </c:manualLayout>
              </c:layout>
              <c:tx>
                <c:rich>
                  <a:bodyPr/>
                  <a:lstStyle/>
                  <a:p>
                    <a:fld id="{05CD0C55-F64D-4041-8FC7-19D2B39376E6}"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A06C-4F2F-AC57-92428978DE16}"/>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Erie!$F$69:$F$74</c:f>
              <c:numCache>
                <c:formatCode>General</c:formatCode>
                <c:ptCount val="6"/>
                <c:pt idx="0">
                  <c:v>2016</c:v>
                </c:pt>
                <c:pt idx="1">
                  <c:v>2017</c:v>
                </c:pt>
                <c:pt idx="2">
                  <c:v>2018</c:v>
                </c:pt>
                <c:pt idx="3">
                  <c:v>2019</c:v>
                </c:pt>
                <c:pt idx="4">
                  <c:v>2020</c:v>
                </c:pt>
                <c:pt idx="5">
                  <c:v>2021</c:v>
                </c:pt>
              </c:numCache>
            </c:numRef>
          </c:cat>
          <c:val>
            <c:numRef>
              <c:f>Erie!$H$69:$H$74</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6-A06C-4F2F-AC57-92428978DE16}"/>
            </c:ext>
          </c:extLst>
        </c:ser>
        <c:dLbls>
          <c:dLblPos val="outEnd"/>
          <c:showLegendKey val="0"/>
          <c:showVal val="1"/>
          <c:showCatName val="0"/>
          <c:showSerName val="0"/>
          <c:showPercent val="0"/>
          <c:showBubbleSize val="0"/>
        </c:dLbls>
        <c:gapWidth val="100"/>
        <c:axId val="139849584"/>
        <c:axId val="139875984"/>
      </c:barChart>
      <c:catAx>
        <c:axId val="139849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875984"/>
        <c:crosses val="autoZero"/>
        <c:auto val="1"/>
        <c:lblAlgn val="ctr"/>
        <c:lblOffset val="100"/>
        <c:noMultiLvlLbl val="0"/>
      </c:catAx>
      <c:valAx>
        <c:axId val="139875984"/>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1111111111111112E-2"/>
              <c:y val="0.26002369495479732"/>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8495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Erie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Erie!$G$58</c:f>
              <c:strCache>
                <c:ptCount val="1"/>
                <c:pt idx="0">
                  <c:v>Erie County</c:v>
                </c:pt>
              </c:strCache>
            </c:strRef>
          </c:tx>
          <c:spPr>
            <a:solidFill>
              <a:srgbClr val="F3DF89"/>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Erie!$F$59:$F$64</c:f>
              <c:numCache>
                <c:formatCode>General</c:formatCode>
                <c:ptCount val="6"/>
                <c:pt idx="0">
                  <c:v>2016</c:v>
                </c:pt>
                <c:pt idx="1">
                  <c:v>2017</c:v>
                </c:pt>
                <c:pt idx="2">
                  <c:v>2018</c:v>
                </c:pt>
                <c:pt idx="3">
                  <c:v>2019</c:v>
                </c:pt>
                <c:pt idx="4">
                  <c:v>2020</c:v>
                </c:pt>
                <c:pt idx="5">
                  <c:v>2021</c:v>
                </c:pt>
              </c:numCache>
            </c:numRef>
          </c:cat>
          <c:val>
            <c:numRef>
              <c:f>Erie!$G$59:$G$64</c:f>
              <c:numCache>
                <c:formatCode>0.00</c:formatCode>
                <c:ptCount val="6"/>
                <c:pt idx="0">
                  <c:v>168.1709480830055</c:v>
                </c:pt>
                <c:pt idx="1">
                  <c:v>178.85787616297722</c:v>
                </c:pt>
                <c:pt idx="2">
                  <c:v>148.41991161510882</c:v>
                </c:pt>
                <c:pt idx="3">
                  <c:v>134.50956415407458</c:v>
                </c:pt>
                <c:pt idx="4">
                  <c:v>96.962416337738105</c:v>
                </c:pt>
                <c:pt idx="5">
                  <c:v>107.95134133569644</c:v>
                </c:pt>
              </c:numCache>
            </c:numRef>
          </c:val>
          <c:extLst>
            <c:ext xmlns:c16="http://schemas.microsoft.com/office/drawing/2014/chart" uri="{C3380CC4-5D6E-409C-BE32-E72D297353CC}">
              <c16:uniqueId val="{00000000-D473-4435-B29E-FE29DF8BAB1C}"/>
            </c:ext>
          </c:extLst>
        </c:ser>
        <c:ser>
          <c:idx val="1"/>
          <c:order val="1"/>
          <c:tx>
            <c:strRef>
              <c:f>Erie!$H$58</c:f>
              <c:strCache>
                <c:ptCount val="1"/>
                <c:pt idx="0">
                  <c:v>Ohio</c:v>
                </c:pt>
              </c:strCache>
            </c:strRef>
          </c:tx>
          <c:spPr>
            <a:solidFill>
              <a:srgbClr val="0098D3"/>
            </a:solidFill>
            <a:ln>
              <a:noFill/>
            </a:ln>
            <a:effectLst/>
          </c:spPr>
          <c:invertIfNegative val="0"/>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Erie!$F$59:$F$64</c:f>
              <c:numCache>
                <c:formatCode>General</c:formatCode>
                <c:ptCount val="6"/>
                <c:pt idx="0">
                  <c:v>2016</c:v>
                </c:pt>
                <c:pt idx="1">
                  <c:v>2017</c:v>
                </c:pt>
                <c:pt idx="2">
                  <c:v>2018</c:v>
                </c:pt>
                <c:pt idx="3">
                  <c:v>2019</c:v>
                </c:pt>
                <c:pt idx="4">
                  <c:v>2020</c:v>
                </c:pt>
                <c:pt idx="5">
                  <c:v>2021</c:v>
                </c:pt>
              </c:numCache>
            </c:numRef>
          </c:cat>
          <c:val>
            <c:numRef>
              <c:f>Erie!$H$59:$H$64</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1-D473-4435-B29E-FE29DF8BAB1C}"/>
            </c:ext>
          </c:extLst>
        </c:ser>
        <c:dLbls>
          <c:dLblPos val="outEnd"/>
          <c:showLegendKey val="0"/>
          <c:showVal val="1"/>
          <c:showCatName val="0"/>
          <c:showSerName val="0"/>
          <c:showPercent val="0"/>
          <c:showBubbleSize val="0"/>
        </c:dLbls>
        <c:gapWidth val="100"/>
        <c:axId val="116411216"/>
        <c:axId val="116435216"/>
      </c:barChart>
      <c:catAx>
        <c:axId val="1164112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6435216"/>
        <c:crosses val="autoZero"/>
        <c:auto val="1"/>
        <c:lblAlgn val="ctr"/>
        <c:lblOffset val="100"/>
        <c:noMultiLvlLbl val="0"/>
      </c:catAx>
      <c:valAx>
        <c:axId val="116435216"/>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5.4832064928072854E-3"/>
              <c:y val="0.2993181629706374"/>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641121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11/15/2023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Bef>
                <a:spcPct val="20000"/>
              </a:spcBef>
              <a:buFont typeface="Arial,Sans-Serif"/>
              <a:buChar char="•"/>
            </a:pPr>
            <a:r>
              <a:rPr lang="en-US" dirty="0"/>
              <a:t>Throughout the 2016-2021 surveillance period, Black adults in Erie County experienced higher rates of asthma related hospitalizations and emergency department visits compared to their White counterparts.</a:t>
            </a:r>
          </a:p>
          <a:p>
            <a:pPr>
              <a:spcBef>
                <a:spcPct val="20000"/>
              </a:spcBef>
            </a:pPr>
            <a:endParaRPr lang="en-US" dirty="0"/>
          </a:p>
          <a:p>
            <a:pPr marL="285750" indent="-285750">
              <a:spcBef>
                <a:spcPct val="20000"/>
              </a:spcBef>
              <a:buFont typeface="Arial,Sans-Serif"/>
              <a:buChar char="•"/>
            </a:pPr>
            <a:r>
              <a:rPr lang="en-US" dirty="0"/>
              <a:t>In 2021 Black adults in Erie County experienced asthma hospitalizations and emergency department visits at over 9 times the rate experienced by White adults in Erie County and over 12 times the rate experienced by adult White Ohioans.</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During the 2017-2021 surveillance period, White adults in Erie County experienced consistently higher rates of asthma-related hospitalizations and emergency department visits, compared to White adults in Ohio.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4896147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Bef>
                <a:spcPct val="20000"/>
              </a:spcBef>
              <a:buFont typeface="Arial,Sans-Serif"/>
              <a:buChar char="•"/>
            </a:pPr>
            <a:r>
              <a:rPr lang="en-US" dirty="0"/>
              <a:t>The average mortality rate for Black adults in Erie County during the 2016-2021 surveillance period was higher when compared to Black adults in Ohio (36.08 and 32.85 per 1,000,000 Black adult residents respectively).</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The average mortality rate for Black children in Erie County for the 2016-2021 surveillance period was 89.37. This rate was over 7 times higher than Ohio’s average mortality rate for Black children (12.60).</a:t>
            </a:r>
          </a:p>
          <a:p>
            <a:pPr algn="ctr">
              <a:spcBef>
                <a:spcPct val="20000"/>
              </a:spcBef>
            </a:pPr>
            <a:endParaRPr lang="en-US" dirty="0"/>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25555801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Bef>
                <a:spcPct val="20000"/>
              </a:spcBef>
              <a:buFont typeface="Arial,Sans-Serif"/>
              <a:buChar char="•"/>
            </a:pPr>
            <a:r>
              <a:rPr lang="en-US" dirty="0"/>
              <a:t>Throughout the 2016-2021 surveillance period, excluding 2019, Hispanic adults in Erie County experienced higher rates of asthma related hospitalizations and emergency department visits compared to their White counterparts.</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In 2021, Hispanic adults in Erie County experienced asthma related hospitalizations and emergency department visits at over twice the rate of White Ohio adults. However, the rate experienced by Hispanic adults in Erie County was 1.4 times lower than the rate experienced by adult Hispanic Ohioans.</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3034751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Bef>
                <a:spcPct val="20000"/>
              </a:spcBef>
              <a:buFont typeface="Arial,Sans-Serif"/>
              <a:buChar char="•"/>
            </a:pPr>
            <a:r>
              <a:rPr lang="en-US" dirty="0"/>
              <a:t>Throughout the years 2017-2021, Black children in Erie County experienced higher rates of asthma related hospitalizations and emergency department visits compared to White children in Erie County. In 2021, the rate of asthma hospitalizations and emergency department visits for Black children in Erie County was over 6 times that of White children in Erie County. </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During the 2016-2021 surveillance period, White children in Erie County experienced consistently higher rates of asthma-related hospitalizations and emergency department visits, compared to White children in Ohio.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142290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Bef>
                <a:spcPct val="20000"/>
              </a:spcBef>
              <a:buFont typeface="Arial,Sans-Serif"/>
              <a:buChar char="•"/>
            </a:pPr>
            <a:r>
              <a:rPr lang="en-US" dirty="0"/>
              <a:t>Throughout the years 2017-2021, Hispanic children in Erie County experienced higher rates of asthma related hospitalizations and emergency department visits compared to their White counterparts.</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In 2017, the rate of asthma hospitalizations and emergency department visits for Hispanic children in Erie County was nearly 3 times that of White children in Ohio.</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There was a steep decline in asthma related emergency department visitation and hospitalization rates for Hispanic children in Erie County from 2017-2018</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A rather significant decline in asthma related emergency department visitation and hospitalization rates were found in all four groups from 2019 to 2020. </a:t>
            </a:r>
          </a:p>
          <a:p>
            <a:pPr marL="285750" indent="-285750" algn="ctr">
              <a:spcBef>
                <a:spcPct val="20000"/>
              </a:spcBef>
              <a:buFont typeface="Arial,Sans-Serif"/>
              <a:buChar char="•"/>
            </a:pPr>
            <a:endParaRPr lang="en-US" dirty="0"/>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3890918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Bef>
                <a:spcPct val="20000"/>
              </a:spcBef>
              <a:buFont typeface="Arial,Sans-Serif"/>
              <a:buChar char="•"/>
            </a:pPr>
            <a:r>
              <a:rPr lang="en-US" dirty="0"/>
              <a:t>During the 2016-2021 surveillance period, adult females in Erie County experienced higher rates of asthma hospitalizations and emergency department visits compared to male adults in Erie County. Rates for adult females in Erie County were also higher compared to rates experienced by male and female adults in Ohio. </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In 2021, female adults in Erie County experienced asthma hospitalizations and emergency department visits at nearly twice the rate of male adults in Erie County, (52.34 to 27.25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3410846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Bef>
                <a:spcPct val="20000"/>
              </a:spcBef>
              <a:buFont typeface="Arial,Sans-Serif"/>
              <a:buChar char="•"/>
            </a:pPr>
            <a:r>
              <a:rPr lang="en-US" dirty="0"/>
              <a:t>In 2021, male children in Erie County experienced asthma hospitalizations and emergency department visits at a rate of almost 1.5 times that of female children in Erie County. </a:t>
            </a:r>
          </a:p>
          <a:p>
            <a:pPr marL="171450" indent="-171450">
              <a:spcBef>
                <a:spcPct val="20000"/>
              </a:spcBef>
              <a:buFont typeface="Arial,Sans-Serif"/>
              <a:buChar char="•"/>
            </a:pPr>
            <a:endParaRPr lang="en-US" dirty="0"/>
          </a:p>
          <a:p>
            <a:pPr marL="171450" indent="-171450">
              <a:spcBef>
                <a:spcPct val="20000"/>
              </a:spcBef>
              <a:buFont typeface="Arial,Sans-Serif"/>
              <a:buChar char="•"/>
            </a:pPr>
            <a:r>
              <a:rPr lang="en-US" dirty="0"/>
              <a:t>Female children in Erie County experienced asthma hospitalizations and emergency department visits at rates higher than Ohio female children throughout the 2016-2020 surveillance period. </a:t>
            </a:r>
          </a:p>
          <a:p>
            <a:pPr marL="171450" indent="-171450">
              <a:spcBef>
                <a:spcPct val="20000"/>
              </a:spcBef>
              <a:buFont typeface="Arial,Sans-Serif"/>
              <a:buChar char="•"/>
            </a:pPr>
            <a:endParaRPr lang="en-US" dirty="0"/>
          </a:p>
          <a:p>
            <a:pPr marL="171450" indent="-171450">
              <a:spcBef>
                <a:spcPct val="20000"/>
              </a:spcBef>
              <a:buFont typeface="Arial,Sans-Serif"/>
              <a:buChar char="•"/>
            </a:pPr>
            <a:r>
              <a:rPr lang="en-US" dirty="0"/>
              <a:t>A decline in asthma related emergency department visitation and hospitalization rates were found in all four groups from 2019 to 2020. </a:t>
            </a:r>
          </a:p>
          <a:p>
            <a:pPr marL="171450" indent="-171450" algn="ctr">
              <a:spcBef>
                <a:spcPct val="20000"/>
              </a:spcBef>
              <a:buFont typeface="Arial,Sans-Serif"/>
              <a:buChar char="•"/>
            </a:pPr>
            <a:endParaRPr lang="en-US" dirty="0"/>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2946067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spcBef>
                <a:spcPct val="20000"/>
              </a:spcBef>
              <a:buFont typeface="Arial,Sans-Serif"/>
              <a:buChar char="•"/>
            </a:pPr>
            <a:r>
              <a:rPr lang="en-US" dirty="0"/>
              <a:t>Throughout 2021, rates of monthly admission for asthma related hospitalizations and emergency department visits were generally higher in Erie County when compared to Ohio.</a:t>
            </a:r>
          </a:p>
          <a:p>
            <a:pPr marL="171450" indent="-171450">
              <a:spcBef>
                <a:spcPct val="20000"/>
              </a:spcBef>
              <a:buFont typeface="Arial,Sans-Serif"/>
              <a:buChar char="•"/>
            </a:pPr>
            <a:endParaRPr lang="en-US" dirty="0"/>
          </a:p>
          <a:p>
            <a:pPr marL="171450" indent="-171450">
              <a:spcBef>
                <a:spcPct val="20000"/>
              </a:spcBef>
              <a:buFont typeface="Arial,Sans-Serif"/>
              <a:buChar char="•"/>
            </a:pPr>
            <a:r>
              <a:rPr lang="en-US" dirty="0"/>
              <a:t>There appears to be a slight seasonal trend in asthma hospitalizations and emergency department visits, as rates were lowest in the months of January and February.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1295356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endParaRPr lang="en-US" dirty="0"/>
          </a:p>
          <a:p>
            <a:pPr marL="285750" indent="-285750">
              <a:spcBef>
                <a:spcPct val="20000"/>
              </a:spcBef>
              <a:buFont typeface="Arial,Sans-Serif"/>
              <a:buChar char="•"/>
            </a:pPr>
            <a:r>
              <a:rPr lang="en-US" dirty="0"/>
              <a:t>In 2021, there were 70 asthma hospitalizations and emergency department visits for children in Erie County covered by Medicaid. The rate for this year was 91.84 per 10,000 children in Erie County enrolled in Medicaid. </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Throughout the 2016-2021 surveillance period, child Medicaid enrollees in Erie County experienced higher rates of asthma related hospitalizations and emergency department visits when compared to child Medicaid enrollees in Ohio.</a:t>
            </a:r>
          </a:p>
          <a:p>
            <a:pPr marL="285750" indent="-285750">
              <a:spcBef>
                <a:spcPct val="20000"/>
              </a:spcBef>
              <a:buFont typeface="Arial,Sans-Serif"/>
              <a:buChar char="•"/>
            </a:pPr>
            <a:endParaRPr lang="en-US" dirty="0"/>
          </a:p>
          <a:p>
            <a:pPr marL="285750" indent="-285750">
              <a:spcBef>
                <a:spcPct val="20000"/>
              </a:spcBef>
              <a:buFont typeface="Arial,Sans-Serif"/>
              <a:buChar char="•"/>
            </a:pPr>
            <a:r>
              <a:rPr lang="en-US" dirty="0"/>
              <a:t>In 2021, the total number of asthma hospitalizations &amp; ED visits for children in Ohio enrolled in Medicaid totaled 11,570. The rate was 86.31 per 10,000 children in Ohio enrolled in Medicaid. </a:t>
            </a:r>
          </a:p>
          <a:p>
            <a:pPr marL="285750" indent="-285750" algn="ctr">
              <a:spcBef>
                <a:spcPct val="20000"/>
              </a:spcBef>
              <a:buFont typeface="Arial,Sans-Serif"/>
              <a:buChar char="•"/>
            </a:pPr>
            <a:endParaRPr lang="en-US" dirty="0"/>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11148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spcBef>
                <a:spcPct val="20000"/>
              </a:spcBef>
              <a:buFont typeface="Arial,Sans-Serif"/>
              <a:buChar char="•"/>
            </a:pPr>
            <a:endParaRPr lang="en-US" dirty="0"/>
          </a:p>
          <a:p>
            <a:pPr marL="457200" indent="-457200">
              <a:spcBef>
                <a:spcPct val="20000"/>
              </a:spcBef>
              <a:buFont typeface="Arial,Sans-Serif"/>
              <a:buChar char="•"/>
            </a:pPr>
            <a:r>
              <a:rPr lang="en-US" dirty="0"/>
              <a:t>In 2021, there were 134 asthma hospitalizations and emergency department for adults in Erie County covered by Medicaid . The rate for this year was 107.95 per 10,000 Erie County adults enrolled in Medicaid.</a:t>
            </a:r>
          </a:p>
          <a:p>
            <a:pPr marL="457200" indent="-457200">
              <a:spcBef>
                <a:spcPct val="20000"/>
              </a:spcBef>
              <a:buFont typeface="Arial,Sans-Serif"/>
              <a:buChar char="•"/>
            </a:pPr>
            <a:endParaRPr lang="en-US" dirty="0"/>
          </a:p>
          <a:p>
            <a:pPr marL="457200" indent="-457200">
              <a:spcBef>
                <a:spcPct val="20000"/>
              </a:spcBef>
              <a:buFont typeface="Arial,Sans-Serif"/>
              <a:buChar char="•"/>
            </a:pPr>
            <a:r>
              <a:rPr lang="en-US" dirty="0"/>
              <a:t>Throughout the 2016-2021 surveillance period, adult Medicaid enrollees in Erie County experienced higher rates of asthma related hospitalizations and emergency department visits when compared to adult Medicaid enrollees in Ohio.</a:t>
            </a:r>
          </a:p>
          <a:p>
            <a:pPr marL="457200" indent="-457200">
              <a:spcBef>
                <a:spcPct val="20000"/>
              </a:spcBef>
              <a:buFont typeface="Arial,Sans-Serif"/>
              <a:buChar char="•"/>
            </a:pPr>
            <a:endParaRPr lang="en-US" dirty="0"/>
          </a:p>
          <a:p>
            <a:pPr marL="457200" indent="-457200">
              <a:spcBef>
                <a:spcPct val="20000"/>
              </a:spcBef>
              <a:buFont typeface="Arial,Sans-Serif"/>
              <a:buChar char="•"/>
            </a:pPr>
            <a:r>
              <a:rPr lang="en-US" dirty="0"/>
              <a:t>In 2021, the total number of asthma hospitalizations &amp; emergency department visits for adults enrolled in Medicaid in Ohio totaled 14,577. The rate of asthma hospitalizations/ED visits for Medicaid enrolled Ohio adults was 75.13 per 10,000 Ohio adults enrolled in Medicaid. </a:t>
            </a:r>
          </a:p>
          <a:p>
            <a:pPr marL="457200" indent="-457200" algn="ctr">
              <a:spcBef>
                <a:spcPct val="20000"/>
              </a:spcBef>
              <a:buFont typeface="Arial,Sans-Serif"/>
              <a:buChar char="•"/>
            </a:pPr>
            <a:endParaRPr lang="en-US" dirty="0"/>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525940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dirty="0"/>
              <a:t>2023 Update</a:t>
            </a:r>
          </a:p>
          <a:p>
            <a:endParaRPr lang="en-US" dirty="0">
              <a:latin typeface="Source Sans Pro" panose="020B0503030403020204" pitchFamily="34" charset="0"/>
            </a:endParaRP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Autofit/>
          </a:bodyPr>
          <a:lstStyle/>
          <a:p>
            <a:r>
              <a:rPr lang="en-US" sz="3600" dirty="0"/>
              <a:t>Erie County: The Current Status of Asthma Burden</a:t>
            </a:r>
            <a:endParaRPr lang="en-US" sz="3600" dirty="0">
              <a:solidFill>
                <a:srgbClr val="0E3F75"/>
              </a:solidFill>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56D9D-DA8A-BC9E-39A0-9289ACEFDEAA}"/>
              </a:ext>
            </a:extLst>
          </p:cNvPr>
          <p:cNvSpPr>
            <a:spLocks noGrp="1"/>
          </p:cNvSpPr>
          <p:nvPr>
            <p:ph type="title"/>
          </p:nvPr>
        </p:nvSpPr>
        <p:spPr/>
        <p:txBody>
          <a:bodyPr>
            <a:noAutofit/>
          </a:bodyPr>
          <a:lstStyle/>
          <a:p>
            <a:r>
              <a:rPr lang="en-US" sz="3600" dirty="0"/>
              <a:t>Rates of Asthma Hospitalization &amp; Emergency Department Visits by Sex-Age Group, Erie County 2016-2021</a:t>
            </a:r>
          </a:p>
        </p:txBody>
      </p:sp>
      <p:graphicFrame>
        <p:nvGraphicFramePr>
          <p:cNvPr id="4" name="Content Placeholder 10">
            <a:extLst>
              <a:ext uri="{FF2B5EF4-FFF2-40B4-BE49-F238E27FC236}">
                <a16:creationId xmlns:a16="http://schemas.microsoft.com/office/drawing/2014/main" id="{A042DC6B-44B8-17C6-53E5-C7D180BCA49E}"/>
              </a:ext>
            </a:extLst>
          </p:cNvPr>
          <p:cNvGraphicFramePr>
            <a:graphicFrameLocks noGrp="1"/>
          </p:cNvGraphicFramePr>
          <p:nvPr>
            <p:ph idx="1"/>
            <p:extLst>
              <p:ext uri="{D42A27DB-BD31-4B8C-83A1-F6EECF244321}">
                <p14:modId xmlns:p14="http://schemas.microsoft.com/office/powerpoint/2010/main" val="186657334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D7DEF9BA-BCE5-F088-3906-4B4E99D700A0}"/>
              </a:ext>
            </a:extLst>
          </p:cNvPr>
          <p:cNvPicPr>
            <a:picLocks noChangeAspect="1"/>
          </p:cNvPicPr>
          <p:nvPr/>
        </p:nvPicPr>
        <p:blipFill>
          <a:blip r:embed="rId4"/>
          <a:stretch>
            <a:fillRect/>
          </a:stretch>
        </p:blipFill>
        <p:spPr>
          <a:xfrm rot="10800000" flipH="1" flipV="1">
            <a:off x="346229" y="6422173"/>
            <a:ext cx="3048359" cy="217505"/>
          </a:xfrm>
          <a:prstGeom prst="rect">
            <a:avLst/>
          </a:prstGeom>
        </p:spPr>
      </p:pic>
    </p:spTree>
    <p:extLst>
      <p:ext uri="{BB962C8B-B14F-4D97-AF65-F5344CB8AC3E}">
        <p14:creationId xmlns:p14="http://schemas.microsoft.com/office/powerpoint/2010/main" val="2972865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C0586-746D-B225-AA90-4ED4E7AE2E71}"/>
              </a:ext>
            </a:extLst>
          </p:cNvPr>
          <p:cNvSpPr>
            <a:spLocks noGrp="1"/>
          </p:cNvSpPr>
          <p:nvPr>
            <p:ph type="title"/>
          </p:nvPr>
        </p:nvSpPr>
        <p:spPr/>
        <p:txBody>
          <a:bodyPr>
            <a:noAutofit/>
          </a:bodyPr>
          <a:lstStyle/>
          <a:p>
            <a:r>
              <a:rPr lang="en-US" sz="3600" dirty="0"/>
              <a:t>Rates of Asthma Hospitalization &amp; Emergency Department Visits by Month of Admission, Erie County and Ohio, 2021</a:t>
            </a:r>
          </a:p>
        </p:txBody>
      </p:sp>
      <p:graphicFrame>
        <p:nvGraphicFramePr>
          <p:cNvPr id="4" name="Content Placeholder 6">
            <a:extLst>
              <a:ext uri="{FF2B5EF4-FFF2-40B4-BE49-F238E27FC236}">
                <a16:creationId xmlns:a16="http://schemas.microsoft.com/office/drawing/2014/main" id="{D9018ABE-F3C6-B0D3-C6ED-2C596CF47FCA}"/>
              </a:ext>
            </a:extLst>
          </p:cNvPr>
          <p:cNvGraphicFramePr>
            <a:graphicFrameLocks noGrp="1"/>
          </p:cNvGraphicFramePr>
          <p:nvPr>
            <p:ph idx="1"/>
            <p:extLst>
              <p:ext uri="{D42A27DB-BD31-4B8C-83A1-F6EECF244321}">
                <p14:modId xmlns:p14="http://schemas.microsoft.com/office/powerpoint/2010/main" val="347905239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F35F375B-B6A5-315D-641E-AA082F3F041C}"/>
              </a:ext>
            </a:extLst>
          </p:cNvPr>
          <p:cNvPicPr>
            <a:picLocks noChangeAspect="1"/>
          </p:cNvPicPr>
          <p:nvPr/>
        </p:nvPicPr>
        <p:blipFill>
          <a:blip r:embed="rId4"/>
          <a:stretch>
            <a:fillRect/>
          </a:stretch>
        </p:blipFill>
        <p:spPr>
          <a:xfrm rot="10800000" flipH="1" flipV="1">
            <a:off x="257453" y="6403784"/>
            <a:ext cx="3178434" cy="223349"/>
          </a:xfrm>
          <a:prstGeom prst="rect">
            <a:avLst/>
          </a:prstGeom>
        </p:spPr>
      </p:pic>
    </p:spTree>
    <p:extLst>
      <p:ext uri="{BB962C8B-B14F-4D97-AF65-F5344CB8AC3E}">
        <p14:creationId xmlns:p14="http://schemas.microsoft.com/office/powerpoint/2010/main" val="1763215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E899E7-2FE6-49D8-1A4B-29F5A3DD474D}"/>
              </a:ext>
            </a:extLst>
          </p:cNvPr>
          <p:cNvSpPr>
            <a:spLocks noGrp="1"/>
          </p:cNvSpPr>
          <p:nvPr>
            <p:ph type="title"/>
          </p:nvPr>
        </p:nvSpPr>
        <p:spPr/>
        <p:txBody>
          <a:bodyPr>
            <a:normAutofit/>
          </a:bodyPr>
          <a:lstStyle/>
          <a:p>
            <a:r>
              <a:rPr lang="en-US" sz="3600" dirty="0"/>
              <a:t>Rate of Asthma Hospitalizations, Children (0-18) on Medicaid, Erie County &amp; Ohio, 2016-2021</a:t>
            </a:r>
          </a:p>
        </p:txBody>
      </p:sp>
      <p:graphicFrame>
        <p:nvGraphicFramePr>
          <p:cNvPr id="4" name="Content Placeholder 5">
            <a:extLst>
              <a:ext uri="{FF2B5EF4-FFF2-40B4-BE49-F238E27FC236}">
                <a16:creationId xmlns:a16="http://schemas.microsoft.com/office/drawing/2014/main" id="{2D16394B-CA92-1869-5868-8E4D85FF589B}"/>
              </a:ext>
            </a:extLst>
          </p:cNvPr>
          <p:cNvGraphicFramePr>
            <a:graphicFrameLocks noGrp="1"/>
          </p:cNvGraphicFramePr>
          <p:nvPr>
            <p:ph idx="1"/>
            <p:extLst>
              <p:ext uri="{D42A27DB-BD31-4B8C-83A1-F6EECF244321}">
                <p14:modId xmlns:p14="http://schemas.microsoft.com/office/powerpoint/2010/main" val="257150504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8A22018-6421-0066-5E5A-C9F765F10497}"/>
              </a:ext>
            </a:extLst>
          </p:cNvPr>
          <p:cNvSpPr txBox="1"/>
          <p:nvPr/>
        </p:nvSpPr>
        <p:spPr>
          <a:xfrm flipH="1">
            <a:off x="221941" y="6176963"/>
            <a:ext cx="2317073" cy="661720"/>
          </a:xfrm>
          <a:prstGeom prst="rect">
            <a:avLst/>
          </a:prstGeom>
          <a:noFill/>
        </p:spPr>
        <p:txBody>
          <a:bodyPr wrap="square">
            <a:spAutoFit/>
          </a:bodyPr>
          <a:lstStyle/>
          <a:p>
            <a:pPr algn="ctr" defTabSz="548640">
              <a:spcAft>
                <a:spcPts val="600"/>
              </a:spcAft>
              <a:defRPr/>
            </a:pPr>
            <a:r>
              <a:rPr lang="en-US" sz="8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8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4579932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B78E4-2094-26F4-B1A9-2842A82A3D11}"/>
              </a:ext>
            </a:extLst>
          </p:cNvPr>
          <p:cNvSpPr>
            <a:spLocks noGrp="1"/>
          </p:cNvSpPr>
          <p:nvPr>
            <p:ph type="title"/>
          </p:nvPr>
        </p:nvSpPr>
        <p:spPr/>
        <p:txBody>
          <a:bodyPr>
            <a:normAutofit/>
          </a:bodyPr>
          <a:lstStyle/>
          <a:p>
            <a:r>
              <a:rPr lang="en-US" sz="3600" dirty="0"/>
              <a:t>Rate of Asthma Hospitalizations, Adults (19+) on Medicaid, Erie County &amp; Ohio, 2016-2021</a:t>
            </a:r>
          </a:p>
        </p:txBody>
      </p:sp>
      <p:graphicFrame>
        <p:nvGraphicFramePr>
          <p:cNvPr id="4" name="Content Placeholder 6">
            <a:extLst>
              <a:ext uri="{FF2B5EF4-FFF2-40B4-BE49-F238E27FC236}">
                <a16:creationId xmlns:a16="http://schemas.microsoft.com/office/drawing/2014/main" id="{573C11B1-E0C7-11DF-EFC7-2115BC356F8E}"/>
              </a:ext>
            </a:extLst>
          </p:cNvPr>
          <p:cNvGraphicFramePr>
            <a:graphicFrameLocks noGrp="1"/>
          </p:cNvGraphicFramePr>
          <p:nvPr>
            <p:ph idx="1"/>
            <p:extLst>
              <p:ext uri="{D42A27DB-BD31-4B8C-83A1-F6EECF244321}">
                <p14:modId xmlns:p14="http://schemas.microsoft.com/office/powerpoint/2010/main" val="274887180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7483C25C-C3BA-283E-FB31-B2C91E0C3D93}"/>
              </a:ext>
            </a:extLst>
          </p:cNvPr>
          <p:cNvSpPr txBox="1"/>
          <p:nvPr/>
        </p:nvSpPr>
        <p:spPr>
          <a:xfrm rot="10800000" flipH="1" flipV="1">
            <a:off x="230819" y="6239832"/>
            <a:ext cx="4240728" cy="384721"/>
          </a:xfrm>
          <a:prstGeom prst="rect">
            <a:avLst/>
          </a:prstGeom>
          <a:noFill/>
        </p:spPr>
        <p:txBody>
          <a:bodyPr wrap="square">
            <a:spAutoFit/>
          </a:bodyPr>
          <a:lstStyle/>
          <a:p>
            <a:pPr algn="ctr" defTabSz="548640">
              <a:spcAft>
                <a:spcPts val="600"/>
              </a:spcAft>
              <a:defRPr/>
            </a:pPr>
            <a:r>
              <a:rPr lang="en-US" sz="7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32939322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2B02B-A12F-BE3D-F32D-4238772D3FD4}"/>
              </a:ext>
            </a:extLst>
          </p:cNvPr>
          <p:cNvSpPr>
            <a:spLocks noGrp="1"/>
          </p:cNvSpPr>
          <p:nvPr>
            <p:ph type="title"/>
          </p:nvPr>
        </p:nvSpPr>
        <p:spPr/>
        <p:txBody>
          <a:bodyPr>
            <a:normAutofit/>
          </a:bodyPr>
          <a:lstStyle/>
          <a:p>
            <a:r>
              <a:rPr lang="en-US" sz="3600" dirty="0"/>
              <a:t>Rates of Asthma Death by Race-Age Group 2016-2021</a:t>
            </a:r>
          </a:p>
        </p:txBody>
      </p:sp>
      <p:graphicFrame>
        <p:nvGraphicFramePr>
          <p:cNvPr id="4" name="Content Placeholder 6">
            <a:extLst>
              <a:ext uri="{FF2B5EF4-FFF2-40B4-BE49-F238E27FC236}">
                <a16:creationId xmlns:a16="http://schemas.microsoft.com/office/drawing/2014/main" id="{C6992A2C-8782-BDF1-29D4-EEBD927473CB}"/>
              </a:ext>
            </a:extLst>
          </p:cNvPr>
          <p:cNvGraphicFramePr>
            <a:graphicFrameLocks noGrp="1"/>
          </p:cNvGraphicFramePr>
          <p:nvPr>
            <p:ph idx="1"/>
            <p:extLst>
              <p:ext uri="{D42A27DB-BD31-4B8C-83A1-F6EECF244321}">
                <p14:modId xmlns:p14="http://schemas.microsoft.com/office/powerpoint/2010/main" val="135381598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0087DF4B-5F37-E23F-B222-70968B06DE8D}"/>
              </a:ext>
            </a:extLst>
          </p:cNvPr>
          <p:cNvSpPr txBox="1"/>
          <p:nvPr/>
        </p:nvSpPr>
        <p:spPr>
          <a:xfrm flipH="1">
            <a:off x="221942" y="6155034"/>
            <a:ext cx="2299316" cy="461665"/>
          </a:xfrm>
          <a:prstGeom prst="rect">
            <a:avLst/>
          </a:prstGeom>
          <a:noFill/>
        </p:spPr>
        <p:txBody>
          <a:bodyPr wrap="square">
            <a:spAutoFit/>
          </a:bodyPr>
          <a:lstStyle/>
          <a:p>
            <a:pPr algn="ctr">
              <a:defRPr/>
            </a:pPr>
            <a:r>
              <a:rPr lang="en-US" sz="800" dirty="0">
                <a:latin typeface="Source Sans Pro" panose="020B0503030403020204" pitchFamily="34" charset="0"/>
                <a:cs typeface="Calibri" panose="020F0502020204030204" pitchFamily="34" charset="0"/>
              </a:rPr>
              <a:t>Source: Ohio Department of Health, Bureau of Vital and Health Statistics, Years 2012-2020</a:t>
            </a:r>
          </a:p>
          <a:p>
            <a:pPr algn="ctr">
              <a:defRPr/>
            </a:pPr>
            <a:r>
              <a:rPr lang="en-US" sz="800" dirty="0">
                <a:latin typeface="Source Sans Pro" panose="020B0503030403020204" pitchFamily="34" charset="0"/>
                <a:cs typeface="Calibri" panose="020F0502020204030204" pitchFamily="34" charset="0"/>
              </a:rPr>
              <a:t> CDC WONDER On-line Database 1990-2021</a:t>
            </a:r>
          </a:p>
        </p:txBody>
      </p:sp>
    </p:spTree>
    <p:extLst>
      <p:ext uri="{BB962C8B-B14F-4D97-AF65-F5344CB8AC3E}">
        <p14:creationId xmlns:p14="http://schemas.microsoft.com/office/powerpoint/2010/main" val="4129367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B9498-904E-7699-48C0-63746416B700}"/>
              </a:ext>
            </a:extLst>
          </p:cNvPr>
          <p:cNvSpPr>
            <a:spLocks noGrp="1"/>
          </p:cNvSpPr>
          <p:nvPr>
            <p:ph type="title"/>
          </p:nvPr>
        </p:nvSpPr>
        <p:spPr/>
        <p:txBody>
          <a:bodyPr>
            <a:normAutofit/>
          </a:bodyPr>
          <a:lstStyle/>
          <a:p>
            <a:r>
              <a:rPr lang="en-US" sz="3600" dirty="0"/>
              <a:t>Summary/Key Findings</a:t>
            </a:r>
          </a:p>
        </p:txBody>
      </p:sp>
      <p:sp>
        <p:nvSpPr>
          <p:cNvPr id="3" name="Content Placeholder 2">
            <a:extLst>
              <a:ext uri="{FF2B5EF4-FFF2-40B4-BE49-F238E27FC236}">
                <a16:creationId xmlns:a16="http://schemas.microsoft.com/office/drawing/2014/main" id="{EF846D3E-C256-464F-9A83-401C614BE55E}"/>
              </a:ext>
            </a:extLst>
          </p:cNvPr>
          <p:cNvSpPr>
            <a:spLocks noGrp="1"/>
          </p:cNvSpPr>
          <p:nvPr>
            <p:ph idx="1"/>
          </p:nvPr>
        </p:nvSpPr>
        <p:spPr/>
        <p:txBody>
          <a:bodyPr>
            <a:normAutofit lnSpcReduction="10000"/>
          </a:bodyPr>
          <a:lstStyle/>
          <a:p>
            <a:pPr marL="457200" indent="-457200"/>
            <a:r>
              <a:rPr lang="en-US" sz="2800" dirty="0">
                <a:ea typeface="ＭＳ Ｐゴシック"/>
                <a:cs typeface="Calibri"/>
              </a:rPr>
              <a:t>Black adults and children in Erie County experienced asthma deaths at rates higher than their White counterparts during the 2016-2021 surveillance period.</a:t>
            </a:r>
          </a:p>
          <a:p>
            <a:pPr marL="457200" indent="-457200"/>
            <a:r>
              <a:rPr lang="en-US" sz="2800" dirty="0">
                <a:ea typeface="ＭＳ Ｐゴシック"/>
                <a:cs typeface="Calibri"/>
              </a:rPr>
              <a:t>During the 2017-2021 surveillance period, Black adults and children in Erie County experienced significantly higher rates of asthma hospitalizations and emergency department visits compared to their White counterparts.</a:t>
            </a:r>
          </a:p>
          <a:p>
            <a:pPr marL="457200" indent="-457200"/>
            <a:r>
              <a:rPr lang="en-US" sz="2800" dirty="0">
                <a:ea typeface="ＭＳ Ｐゴシック"/>
                <a:cs typeface="Calibri"/>
              </a:rPr>
              <a:t>During the 2016-2021 surveillance period, female adults and male children in Erie County typically experienced higher rates of asthma hospitalizations and emergency department visits compared to their respective gender counterparts. </a:t>
            </a:r>
            <a:endParaRPr lang="en-US" sz="2800" dirty="0">
              <a:cs typeface="Calibri"/>
            </a:endParaRPr>
          </a:p>
          <a:p>
            <a:endParaRPr lang="en-US" dirty="0"/>
          </a:p>
        </p:txBody>
      </p:sp>
    </p:spTree>
    <p:extLst>
      <p:ext uri="{BB962C8B-B14F-4D97-AF65-F5344CB8AC3E}">
        <p14:creationId xmlns:p14="http://schemas.microsoft.com/office/powerpoint/2010/main" val="22839001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63808-741B-A080-CD6F-28741CE52AC4}"/>
              </a:ext>
            </a:extLst>
          </p:cNvPr>
          <p:cNvSpPr>
            <a:spLocks noGrp="1"/>
          </p:cNvSpPr>
          <p:nvPr>
            <p:ph type="title"/>
          </p:nvPr>
        </p:nvSpPr>
        <p:spPr/>
        <p:txBody>
          <a:bodyPr>
            <a:normAutofit/>
          </a:bodyPr>
          <a:lstStyle/>
          <a:p>
            <a:r>
              <a:rPr lang="en-US" sz="3600" dirty="0">
                <a:ea typeface="ＭＳ Ｐゴシック"/>
              </a:rPr>
              <a:t>Summary/Key Findings Continued</a:t>
            </a:r>
            <a:endParaRPr lang="en-US" sz="3600" dirty="0"/>
          </a:p>
        </p:txBody>
      </p:sp>
      <p:sp>
        <p:nvSpPr>
          <p:cNvPr id="3" name="Content Placeholder 2">
            <a:extLst>
              <a:ext uri="{FF2B5EF4-FFF2-40B4-BE49-F238E27FC236}">
                <a16:creationId xmlns:a16="http://schemas.microsoft.com/office/drawing/2014/main" id="{E0472EEB-CD32-84BA-49CB-D37EEADA9801}"/>
              </a:ext>
            </a:extLst>
          </p:cNvPr>
          <p:cNvSpPr>
            <a:spLocks noGrp="1"/>
          </p:cNvSpPr>
          <p:nvPr>
            <p:ph idx="1"/>
          </p:nvPr>
        </p:nvSpPr>
        <p:spPr/>
        <p:txBody>
          <a:bodyPr/>
          <a:lstStyle/>
          <a:p>
            <a:pPr marL="457200" indent="-457200">
              <a:buFont typeface="Arial,Sans-Serif"/>
              <a:buChar char="•"/>
            </a:pPr>
            <a:r>
              <a:rPr lang="en-US" sz="2800" dirty="0">
                <a:ea typeface="Source Sans Pro" panose="020B0503030403020204" pitchFamily="34" charset="0"/>
                <a:cs typeface="Open Sans Semibold" panose="020B0706030804020204" pitchFamily="34" charset="0"/>
              </a:rPr>
              <a:t>The asthma emergency department visitation and hospitalization rates for Hispanic children and adults in Erie County were rather variable throughout the 2016-2021 surveillance period.</a:t>
            </a:r>
          </a:p>
          <a:p>
            <a:pPr marL="457200" indent="-457200">
              <a:buFont typeface="Arial,Sans-Serif"/>
              <a:buChar char="•"/>
            </a:pPr>
            <a:r>
              <a:rPr lang="en-US" sz="2800" dirty="0">
                <a:ea typeface="Source Sans Pro" panose="020B0503030403020204" pitchFamily="34" charset="0"/>
                <a:cs typeface="Open Sans Semibold" panose="020B0706030804020204" pitchFamily="34" charset="0"/>
              </a:rPr>
              <a:t>Continued efforts need to be made in order to tackle the asthma burden in Erie County to help address the disparities between different racial/ethnic groups. </a:t>
            </a:r>
          </a:p>
          <a:p>
            <a:pPr marL="457200" indent="-457200">
              <a:buFont typeface="Arial,Sans-Serif"/>
              <a:buChar char="•"/>
            </a:pPr>
            <a:r>
              <a:rPr lang="en-US" sz="2800" dirty="0">
                <a:ea typeface="Source Sans Pro" panose="020B0503030403020204" pitchFamily="34" charset="0"/>
                <a:cs typeface="Open Sans Semibold" panose="020B0706030804020204" pitchFamily="34" charset="0"/>
                <a:hlinkClick r:id="rId2">
                  <a:extLst>
                    <a:ext uri="{A12FA001-AC4F-418D-AE19-62706E023703}">
                      <ahyp:hlinkClr xmlns:ahyp="http://schemas.microsoft.com/office/drawing/2018/hyperlinkcolor" val="tx"/>
                    </a:ext>
                  </a:extLst>
                </a:hlinkClick>
              </a:rPr>
              <a:t>ODH Asthma Program </a:t>
            </a:r>
            <a:r>
              <a:rPr lang="en-US" sz="2800" dirty="0">
                <a:ea typeface="Source Sans Pro" panose="020B0503030403020204" pitchFamily="34" charset="0"/>
                <a:cs typeface="Open Sans Semibold" panose="020B0706030804020204" pitchFamily="34" charset="0"/>
              </a:rPr>
              <a:t>will share this information with its partners </a:t>
            </a:r>
            <a:r>
              <a:rPr lang="en-US" sz="2800">
                <a:ea typeface="Source Sans Pro" panose="020B0503030403020204" pitchFamily="34" charset="0"/>
                <a:cs typeface="Open Sans Semibold" panose="020B0706030804020204" pitchFamily="34" charset="0"/>
              </a:rPr>
              <a:t>in </a:t>
            </a:r>
            <a:r>
              <a:rPr lang="en-US">
                <a:ea typeface="Source Sans Pro" panose="020B0503030403020204" pitchFamily="34" charset="0"/>
                <a:cs typeface="Open Sans Semibold" panose="020B0706030804020204" pitchFamily="34" charset="0"/>
              </a:rPr>
              <a:t>Erie</a:t>
            </a:r>
            <a:r>
              <a:rPr lang="en-US" sz="2800">
                <a:ea typeface="Source Sans Pro" panose="020B0503030403020204" pitchFamily="34" charset="0"/>
                <a:cs typeface="Open Sans Semibold" panose="020B0706030804020204" pitchFamily="34" charset="0"/>
              </a:rPr>
              <a:t> </a:t>
            </a:r>
            <a:r>
              <a:rPr lang="en-US" sz="2800" dirty="0">
                <a:ea typeface="Source Sans Pro" panose="020B0503030403020204" pitchFamily="34" charset="0"/>
                <a:cs typeface="Open Sans Semibold" panose="020B0706030804020204" pitchFamily="34" charset="0"/>
              </a:rPr>
              <a:t>County and across the state.</a:t>
            </a:r>
          </a:p>
          <a:p>
            <a:pPr marL="457200" indent="-457200">
              <a:buFont typeface="Arial,Sans-Serif"/>
              <a:buChar char="•"/>
            </a:pPr>
            <a:r>
              <a:rPr lang="en-US" sz="2800" dirty="0">
                <a:ea typeface="Source Sans Pro" panose="020B0503030403020204" pitchFamily="34" charset="0"/>
                <a:cs typeface="Open Sans Semibold" panose="020B0706030804020204" pitchFamily="34" charset="0"/>
              </a:rPr>
              <a:t>Resources can also be found on the </a:t>
            </a:r>
            <a:r>
              <a:rPr lang="en-US" sz="2800" dirty="0">
                <a:ea typeface="Source Sans Pro" panose="020B0503030403020204" pitchFamily="34" charset="0"/>
                <a:cs typeface="Open Sans Semibold" panose="020B0706030804020204" pitchFamily="34" charset="0"/>
                <a:hlinkClick r:id="rId3">
                  <a:extLst>
                    <a:ext uri="{A12FA001-AC4F-418D-AE19-62706E023703}">
                      <ahyp:hlinkClr xmlns:ahyp="http://schemas.microsoft.com/office/drawing/2018/hyperlinkcolor" val="tx"/>
                    </a:ext>
                  </a:extLst>
                </a:hlinkClick>
              </a:rPr>
              <a:t>Center for Disease Control and Prevention website</a:t>
            </a:r>
            <a:r>
              <a:rPr lang="en-US" sz="2800" dirty="0">
                <a:ea typeface="Source Sans Pro" panose="020B0503030403020204" pitchFamily="34" charset="0"/>
                <a:cs typeface="Open Sans Semibold" panose="020B0706030804020204" pitchFamily="34" charset="0"/>
              </a:rPr>
              <a:t>.</a:t>
            </a:r>
          </a:p>
          <a:p>
            <a:endParaRPr lang="en-US" dirty="0"/>
          </a:p>
        </p:txBody>
      </p:sp>
    </p:spTree>
    <p:extLst>
      <p:ext uri="{BB962C8B-B14F-4D97-AF65-F5344CB8AC3E}">
        <p14:creationId xmlns:p14="http://schemas.microsoft.com/office/powerpoint/2010/main" val="35106579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C6F4E-1D3F-AE1A-F2D3-02795E40913F}"/>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7F2C9B89-2639-A59A-04B7-D44569A16964}"/>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u="sng" dirty="0">
                <a:solidFill>
                  <a:srgbClr val="141313"/>
                </a:solidFill>
                <a:ea typeface="ＭＳ Ｐゴシック"/>
                <a:cs typeface="Calibri"/>
              </a:rPr>
              <a:t>Asthma Hospitalization &amp; Emergency Department Visits</a:t>
            </a:r>
          </a:p>
          <a:p>
            <a:pPr marL="0" indent="0" defTabSz="457200" fontAlgn="base">
              <a:lnSpc>
                <a:spcPct val="107000"/>
              </a:lnSpc>
              <a:spcBef>
                <a:spcPts val="0"/>
              </a:spcBef>
              <a:spcAft>
                <a:spcPts val="800"/>
              </a:spcAft>
              <a:buNone/>
              <a:defRPr/>
            </a:pPr>
            <a:r>
              <a:rPr lang="en-US" sz="2800" dirty="0">
                <a:solidFill>
                  <a:srgbClr val="141313"/>
                </a:solidFill>
                <a:ea typeface="ＭＳ Ｐゴシック"/>
                <a:cs typeface="Calibri"/>
              </a:rPr>
              <a:t>Asthma-related hospitalizations and emergency department visits was defined as an inpatient stay or emergency department visit with a </a:t>
            </a:r>
            <a:r>
              <a:rPr lang="en-US" sz="2800" dirty="0">
                <a:solidFill>
                  <a:srgbClr val="141313"/>
                </a:solidFill>
                <a:ea typeface="Source Sans Pro" panose="020B0503030403020204" pitchFamily="34" charset="0"/>
                <a:cs typeface="Calibri"/>
              </a:rPr>
              <a:t>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 not the total amount of people that were hospitalized or visited the emergency department due t</a:t>
            </a:r>
            <a:r>
              <a:rPr lang="en-US" sz="2800" dirty="0">
                <a:solidFill>
                  <a:prstClr val="black"/>
                </a:solidFill>
                <a:ea typeface="Source Sans Pro" panose="020B0503030403020204" pitchFamily="34" charset="0"/>
                <a:cs typeface="Calibri"/>
              </a:rPr>
              <a:t>o asthma. </a:t>
            </a:r>
            <a:r>
              <a:rPr lang="en-US" sz="2800" kern="100" dirty="0">
                <a:solidFill>
                  <a:prstClr val="black"/>
                </a:solidFill>
                <a:ea typeface="Source Sans Pro" panose="020B0503030403020204" pitchFamily="34" charset="0"/>
                <a:cs typeface="Times New Roman"/>
              </a:rPr>
              <a:t>Due to age-group limitations when using single-race estimates on CDC Wonder for county-level data, adult </a:t>
            </a:r>
            <a:r>
              <a:rPr lang="en-US" sz="2800" dirty="0">
                <a:solidFill>
                  <a:prstClr val="black"/>
                </a:solidFill>
                <a:ea typeface="Source Sans Pro" panose="020B0503030403020204" pitchFamily="34" charset="0"/>
                <a:cs typeface="Calibri"/>
              </a:rPr>
              <a:t>data includes residents ages 20+ years and child data includes residents ages 0-19 years.</a:t>
            </a:r>
          </a:p>
          <a:p>
            <a:endParaRPr lang="en-US" dirty="0"/>
          </a:p>
        </p:txBody>
      </p:sp>
    </p:spTree>
    <p:extLst>
      <p:ext uri="{BB962C8B-B14F-4D97-AF65-F5344CB8AC3E}">
        <p14:creationId xmlns:p14="http://schemas.microsoft.com/office/powerpoint/2010/main" val="3866324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355BC-EC21-0255-B95E-D290BEA42F8D}"/>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C1C504F7-2EAB-13C4-A14E-A3BC2AF96DDC}"/>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Hospitalizations &amp; Emergency Department Visits for Adults &amp; Children Enrolled In Medicaid</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a:cs typeface="Calibri"/>
              </a:rPr>
              <a:t>	Data was calculated by retrieving the total amount of asthma hospitalizations &amp; emergency department visits specifically for adults and children enrolled in Medicaid/Medicaid HMO. </a:t>
            </a:r>
            <a:r>
              <a:rPr lang="en-US" sz="2800" dirty="0">
                <a:solidFill>
                  <a:sysClr val="windowText" lastClr="000000"/>
                </a:solidFill>
                <a:ea typeface="ＭＳ Ｐゴシック"/>
                <a:cs typeface="Calibri"/>
              </a:rPr>
              <a:t>The Medicaid population was obtained from the Ohio Department of Medicaid. The number included in the denominator to calculate rates do not include Medicaid </a:t>
            </a:r>
            <a:r>
              <a:rPr lang="en-US" sz="2800" dirty="0" err="1">
                <a:solidFill>
                  <a:sysClr val="windowText" lastClr="000000"/>
                </a:solidFill>
                <a:ea typeface="ＭＳ Ｐゴシック"/>
                <a:cs typeface="Calibri"/>
              </a:rPr>
              <a:t>MyCare</a:t>
            </a:r>
            <a:r>
              <a:rPr lang="en-US" sz="2800" dirty="0">
                <a:solidFill>
                  <a:sysClr val="windowText" lastClr="000000"/>
                </a:solidFill>
                <a:ea typeface="ＭＳ Ｐゴシック"/>
                <a:cs typeface="Calibri"/>
              </a:rPr>
              <a:t> recipients. Child data includes Ohio residents ages 0-18 and adult data includes Ohio residents ages 19+.</a:t>
            </a:r>
          </a:p>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Death</a:t>
            </a:r>
          </a:p>
          <a:p>
            <a:pPr marL="342900" indent="-342900" defTabSz="457200" fontAlgn="base">
              <a:lnSpc>
                <a:spcPct val="100000"/>
              </a:lnSpc>
              <a:spcBef>
                <a:spcPct val="20000"/>
              </a:spcBef>
              <a:spcAft>
                <a:spcPct val="0"/>
              </a:spcAft>
              <a:buNone/>
              <a:defRPr/>
            </a:pPr>
            <a:r>
              <a:rPr lang="en-US" sz="2800" dirty="0">
                <a:solidFill>
                  <a:srgbClr val="141313"/>
                </a:solidFill>
                <a:ea typeface="Source Sans Pro" panose="020B0503030403020204" pitchFamily="34" charset="0"/>
                <a:cs typeface="Times New Roman"/>
              </a:rPr>
              <a:t>	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11101602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4B9AC-96B1-891F-D48C-22425317061E}"/>
              </a:ext>
            </a:extLst>
          </p:cNvPr>
          <p:cNvSpPr>
            <a:spLocks noGrp="1"/>
          </p:cNvSpPr>
          <p:nvPr>
            <p:ph type="title"/>
          </p:nvPr>
        </p:nvSpPr>
        <p:spPr/>
        <p:txBody>
          <a:bodyPr>
            <a:normAutofit/>
          </a:bodyPr>
          <a:lstStyle/>
          <a:p>
            <a:r>
              <a:rPr lang="en-US" sz="3600" dirty="0"/>
              <a:t>Data Sources </a:t>
            </a:r>
          </a:p>
        </p:txBody>
      </p:sp>
      <p:sp>
        <p:nvSpPr>
          <p:cNvPr id="3" name="Content Placeholder 2">
            <a:extLst>
              <a:ext uri="{FF2B5EF4-FFF2-40B4-BE49-F238E27FC236}">
                <a16:creationId xmlns:a16="http://schemas.microsoft.com/office/drawing/2014/main" id="{21F80CEF-20A0-8761-0B69-80D0CFFD5644}"/>
              </a:ext>
            </a:extLst>
          </p:cNvPr>
          <p:cNvSpPr>
            <a:spLocks noGrp="1"/>
          </p:cNvSpPr>
          <p:nvPr>
            <p:ph idx="1"/>
          </p:nvPr>
        </p:nvSpPr>
        <p:spPr/>
        <p:txBody>
          <a:bodyPr>
            <a:normAutofit fontScale="92500"/>
          </a:bodyPr>
          <a:lstStyle/>
          <a:p>
            <a:pPr marL="0" indent="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1) United States Census Bureau, 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2) Ohio Hospital Association (OHA). Clinical-Financial Database, 2016-2021.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3) Ohio Department of Health, Bureau of Vital Statistics,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5) </a:t>
            </a:r>
            <a:r>
              <a:rPr lang="en-US" sz="2800" dirty="0">
                <a:solidFill>
                  <a:srgbClr val="141313"/>
                </a:solidFill>
                <a:ea typeface="Source Sans Pro" panose="020B0503030403020204" pitchFamily="34" charset="0"/>
                <a:cs typeface="Times New Roman" panose="02020603050405020304" pitchFamily="18" charset="0"/>
              </a:rPr>
              <a:t>Ohio Department of Medicaid (ODM). Enrollment Data,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Times New Roman" panose="02020603050405020304" pitchFamily="18" charset="0"/>
              </a:rPr>
              <a:t>6) Ohio Medicaid Assessment Survey (OMAS)</a:t>
            </a:r>
            <a:endParaRPr lang="en-US" sz="2800" dirty="0">
              <a:solidFill>
                <a:srgbClr val="141313"/>
              </a:solidFill>
              <a:ea typeface="ＭＳ Ｐゴシック" charset="0"/>
              <a:cs typeface="Calibri" panose="020F0502020204030204" pitchFamily="34" charset="0"/>
            </a:endParaRPr>
          </a:p>
          <a:p>
            <a:endParaRPr lang="en-US" dirty="0"/>
          </a:p>
        </p:txBody>
      </p:sp>
    </p:spTree>
    <p:extLst>
      <p:ext uri="{BB962C8B-B14F-4D97-AF65-F5344CB8AC3E}">
        <p14:creationId xmlns:p14="http://schemas.microsoft.com/office/powerpoint/2010/main" val="194114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2EE59-12AC-A71E-DC48-69B1711FC2D2}"/>
              </a:ext>
            </a:extLst>
          </p:cNvPr>
          <p:cNvSpPr>
            <a:spLocks noGrp="1"/>
          </p:cNvSpPr>
          <p:nvPr>
            <p:ph type="title"/>
          </p:nvPr>
        </p:nvSpPr>
        <p:spPr/>
        <p:txBody>
          <a:bodyPr>
            <a:normAutofit/>
          </a:bodyPr>
          <a:lstStyle/>
          <a:p>
            <a:r>
              <a:rPr lang="en-US" sz="3600" dirty="0"/>
              <a:t>Table of Contents </a:t>
            </a:r>
          </a:p>
        </p:txBody>
      </p:sp>
      <p:sp>
        <p:nvSpPr>
          <p:cNvPr id="3" name="Content Placeholder 2">
            <a:extLst>
              <a:ext uri="{FF2B5EF4-FFF2-40B4-BE49-F238E27FC236}">
                <a16:creationId xmlns:a16="http://schemas.microsoft.com/office/drawing/2014/main" id="{69A20FFC-6A0A-5A80-1EF9-28F66FC8A1F1}"/>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Asthma Background………………………………………………………………………………………..................3</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Medicaid Rates……………………………………………………………………………………….............…….…..12</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Asthma Mortality…………………………………………………………………………………..…..........………..14</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Key Findings……………………………………………………………………………………………..…….….15</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Methods……………………………………………………………………………………………..….…….16</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Data Sources………………………………………………………………………………………...................…18</a:t>
            </a:r>
          </a:p>
          <a:p>
            <a:endParaRPr lang="en-US" dirty="0"/>
          </a:p>
        </p:txBody>
      </p:sp>
    </p:spTree>
    <p:extLst>
      <p:ext uri="{BB962C8B-B14F-4D97-AF65-F5344CB8AC3E}">
        <p14:creationId xmlns:p14="http://schemas.microsoft.com/office/powerpoint/2010/main" val="26635004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C39580-FBEF-5ACD-B8A3-7D73A79AE910}"/>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p>
        </p:txBody>
      </p:sp>
      <p:sp>
        <p:nvSpPr>
          <p:cNvPr id="3" name="Content Placeholder 2">
            <a:extLst>
              <a:ext uri="{FF2B5EF4-FFF2-40B4-BE49-F238E27FC236}">
                <a16:creationId xmlns:a16="http://schemas.microsoft.com/office/drawing/2014/main" id="{71CDCB70-D939-A6ED-865B-F51F969650E5}"/>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3200" dirty="0">
                <a:solidFill>
                  <a:schemeClr val="tx1"/>
                </a:solidFill>
                <a:latin typeface="Source Sans Pro" panose="020B0503030403020204" pitchFamily="34" charset="0"/>
                <a:ea typeface="Source Sans Pro" panose="020B0503030403020204" pitchFamily="34" charset="0"/>
                <a:cs typeface="Times New Roman"/>
              </a:rPr>
              <a:t> </a:t>
            </a:r>
            <a:r>
              <a:rPr lang="en-US" sz="2800" dirty="0">
                <a:solidFill>
                  <a:schemeClr val="tx1"/>
                </a:solidFill>
                <a:latin typeface="Source Sans Pro" panose="020B0503030403020204" pitchFamily="34" charset="0"/>
                <a:ea typeface="Source Sans Pro" panose="020B0503030403020204" pitchFamily="34" charset="0"/>
                <a:cs typeface="Times New Roman"/>
              </a:rPr>
              <a:t>Sign up for the Asthma List Serv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800" dirty="0">
                <a:solidFill>
                  <a:schemeClr val="tx1"/>
                </a:solidFill>
                <a:latin typeface="Source Sans Pro" panose="020B0503030403020204" pitchFamily="34" charset="0"/>
                <a:ea typeface="Source Sans Pro" panose="020B05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a:rPr>
              <a:t> Sign up for the Asthma Care Improvement Collaborative (ACIC)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panose="020B0503030403020204" pitchFamily="34" charset="0"/>
                <a:ea typeface="Source Sans Pro" panose="020B0503030403020204" pitchFamily="34" charset="0"/>
                <a:cs typeface="Times New Roman"/>
              </a:rPr>
              <a:t>.</a:t>
            </a:r>
          </a:p>
          <a:p>
            <a:endParaRPr lang="en-US" dirty="0"/>
          </a:p>
        </p:txBody>
      </p:sp>
    </p:spTree>
    <p:extLst>
      <p:ext uri="{BB962C8B-B14F-4D97-AF65-F5344CB8AC3E}">
        <p14:creationId xmlns:p14="http://schemas.microsoft.com/office/powerpoint/2010/main" val="36257052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42687-3E3B-6823-8FC3-40F2C470A06C}"/>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p>
        </p:txBody>
      </p:sp>
      <p:sp>
        <p:nvSpPr>
          <p:cNvPr id="3" name="Content Placeholder 2">
            <a:extLst>
              <a:ext uri="{FF2B5EF4-FFF2-40B4-BE49-F238E27FC236}">
                <a16:creationId xmlns:a16="http://schemas.microsoft.com/office/drawing/2014/main" id="{914AE79D-F8D0-27DF-D17B-B05FD9286EAF}"/>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dirty="0">
                <a:latin typeface="Source Sans Pro" panose="020B0503030403020204" pitchFamily="34" charset="0"/>
                <a:ea typeface="Source Sans Pro" panose="020B0503030403020204" pitchFamily="34" charset="0"/>
                <a:cs typeface="Calibri"/>
              </a:rPr>
              <a:t>Website: </a:t>
            </a:r>
            <a:r>
              <a:rPr lang="en-US" sz="2800" dirty="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dirty="0">
              <a:latin typeface="Source Sans Pro" panose="020B0503030403020204" pitchFamily="34" charset="0"/>
              <a:ea typeface="Source Sans Pro" panose="020B0503030403020204" pitchFamily="34" charset="0"/>
              <a:cs typeface="Calibri"/>
            </a:endParaRPr>
          </a:p>
          <a:p>
            <a:endParaRPr lang="en-US" dirty="0"/>
          </a:p>
        </p:txBody>
      </p:sp>
    </p:spTree>
    <p:extLst>
      <p:ext uri="{BB962C8B-B14F-4D97-AF65-F5344CB8AC3E}">
        <p14:creationId xmlns:p14="http://schemas.microsoft.com/office/powerpoint/2010/main" val="405647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1120C-159D-D8A4-1F32-90671793024C}"/>
              </a:ext>
            </a:extLst>
          </p:cNvPr>
          <p:cNvSpPr>
            <a:spLocks noGrp="1"/>
          </p:cNvSpPr>
          <p:nvPr>
            <p:ph type="title"/>
          </p:nvPr>
        </p:nvSpPr>
        <p:spPr/>
        <p:txBody>
          <a:bodyPr>
            <a:normAutofit/>
          </a:bodyPr>
          <a:lstStyle/>
          <a:p>
            <a:r>
              <a:rPr lang="en-US" sz="3600" dirty="0"/>
              <a:t>Background</a:t>
            </a:r>
          </a:p>
        </p:txBody>
      </p:sp>
      <p:sp>
        <p:nvSpPr>
          <p:cNvPr id="3" name="Content Placeholder 2">
            <a:extLst>
              <a:ext uri="{FF2B5EF4-FFF2-40B4-BE49-F238E27FC236}">
                <a16:creationId xmlns:a16="http://schemas.microsoft.com/office/drawing/2014/main" id="{C961AA0B-377A-1F2C-EA87-A29FC2B1873C}"/>
              </a:ext>
            </a:extLst>
          </p:cNvPr>
          <p:cNvSpPr>
            <a:spLocks noGrp="1"/>
          </p:cNvSpPr>
          <p:nvPr>
            <p:ph idx="1"/>
          </p:nvPr>
        </p:nvSpPr>
        <p:spPr/>
        <p:txBody>
          <a:bodyPr/>
          <a:lstStyle/>
          <a:p>
            <a:pPr marL="0" indent="0">
              <a:buNone/>
            </a:pPr>
            <a:r>
              <a:rPr lang="en-US" dirty="0">
                <a:solidFill>
                  <a:schemeClr val="tx1"/>
                </a:solidFill>
                <a:ea typeface="ＭＳ Ｐゴシック"/>
                <a:cs typeface="Calibri"/>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12933495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36D7D-9FA2-269D-A56B-49B1556FC207}"/>
              </a:ext>
            </a:extLst>
          </p:cNvPr>
          <p:cNvSpPr>
            <a:spLocks noGrp="1"/>
          </p:cNvSpPr>
          <p:nvPr>
            <p:ph type="title"/>
          </p:nvPr>
        </p:nvSpPr>
        <p:spPr/>
        <p:txBody>
          <a:bodyPr/>
          <a:lstStyle/>
          <a:p>
            <a:r>
              <a:rPr lang="en-US" sz="4400" dirty="0">
                <a:ea typeface="ＭＳ Ｐゴシック"/>
              </a:rPr>
              <a:t>Population Demographics of Erie County</a:t>
            </a:r>
            <a:endParaRPr lang="en-US" dirty="0"/>
          </a:p>
        </p:txBody>
      </p:sp>
      <p:graphicFrame>
        <p:nvGraphicFramePr>
          <p:cNvPr id="4" name="Content Placeholder 3">
            <a:extLst>
              <a:ext uri="{FF2B5EF4-FFF2-40B4-BE49-F238E27FC236}">
                <a16:creationId xmlns:a16="http://schemas.microsoft.com/office/drawing/2014/main" id="{E901EFEE-BE4C-B04D-D3C6-A3959AFDEC2D}"/>
              </a:ext>
            </a:extLst>
          </p:cNvPr>
          <p:cNvGraphicFramePr>
            <a:graphicFrameLocks noGrp="1"/>
          </p:cNvGraphicFramePr>
          <p:nvPr>
            <p:ph idx="1"/>
            <p:extLst>
              <p:ext uri="{D42A27DB-BD31-4B8C-83A1-F6EECF244321}">
                <p14:modId xmlns:p14="http://schemas.microsoft.com/office/powerpoint/2010/main" val="2067834314"/>
              </p:ext>
            </p:extLst>
          </p:nvPr>
        </p:nvGraphicFramePr>
        <p:xfrm>
          <a:off x="4114800" y="2129949"/>
          <a:ext cx="3962400" cy="3742690"/>
        </p:xfrm>
        <a:graphic>
          <a:graphicData uri="http://schemas.openxmlformats.org/drawingml/2006/table">
            <a:tbl>
              <a:tblPr>
                <a:tableStyleId>{5C22544A-7EE6-4342-B048-85BDC9FD1C3A}</a:tableStyleId>
              </a:tblPr>
              <a:tblGrid>
                <a:gridCol w="1879600">
                  <a:extLst>
                    <a:ext uri="{9D8B030D-6E8A-4147-A177-3AD203B41FA5}">
                      <a16:colId xmlns:a16="http://schemas.microsoft.com/office/drawing/2014/main" val="3582021846"/>
                    </a:ext>
                  </a:extLst>
                </a:gridCol>
                <a:gridCol w="1384300">
                  <a:extLst>
                    <a:ext uri="{9D8B030D-6E8A-4147-A177-3AD203B41FA5}">
                      <a16:colId xmlns:a16="http://schemas.microsoft.com/office/drawing/2014/main" val="3743629417"/>
                    </a:ext>
                  </a:extLst>
                </a:gridCol>
                <a:gridCol w="698500">
                  <a:extLst>
                    <a:ext uri="{9D8B030D-6E8A-4147-A177-3AD203B41FA5}">
                      <a16:colId xmlns:a16="http://schemas.microsoft.com/office/drawing/2014/main" val="1152530303"/>
                    </a:ext>
                  </a:extLst>
                </a:gridCol>
              </a:tblGrid>
              <a:tr h="381000">
                <a:tc>
                  <a:txBody>
                    <a:bodyPr/>
                    <a:lstStyle/>
                    <a:p>
                      <a:pPr algn="ctr" fontAlgn="ctr"/>
                      <a:r>
                        <a:rPr lang="en-US" sz="1100" u="none" strike="noStrike" dirty="0">
                          <a:solidFill>
                            <a:schemeClr val="bg1"/>
                          </a:solidFill>
                          <a:effectLst/>
                        </a:rPr>
                        <a:t>Measure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Erie County Population Estimate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Ohio</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extLst>
                  <a:ext uri="{0D108BD9-81ED-4DB2-BD59-A6C34878D82A}">
                    <a16:rowId xmlns:a16="http://schemas.microsoft.com/office/drawing/2014/main" val="1046535910"/>
                  </a:ext>
                </a:extLst>
              </a:tr>
              <a:tr h="316865">
                <a:tc>
                  <a:txBody>
                    <a:bodyPr/>
                    <a:lstStyle/>
                    <a:p>
                      <a:pPr algn="ctr" fontAlgn="ctr"/>
                      <a:r>
                        <a:rPr lang="en-US" sz="1100" u="none" strike="noStrike">
                          <a:effectLst/>
                        </a:rPr>
                        <a:t>Total Population</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75,560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11,769,923</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27066356"/>
                  </a:ext>
                </a:extLst>
              </a:tr>
              <a:tr h="293370">
                <a:tc>
                  <a:txBody>
                    <a:bodyPr/>
                    <a:lstStyle/>
                    <a:p>
                      <a:pPr algn="l" fontAlgn="b"/>
                      <a:r>
                        <a:rPr lang="en-US" sz="1100" u="none" strike="noStrike">
                          <a:effectLst/>
                        </a:rPr>
                        <a:t>% Less than 18 Years</a:t>
                      </a:r>
                      <a:endParaRPr lang="en-US" sz="1100" b="0" i="0" u="none" strike="noStrike">
                        <a:solidFill>
                          <a:srgbClr val="000000"/>
                        </a:solidFill>
                        <a:effectLst/>
                        <a:latin typeface="Source Sans Pro" panose="020B0503030403020204" pitchFamily="34" charset="0"/>
                      </a:endParaRPr>
                    </a:p>
                  </a:txBody>
                  <a:tcPr marL="9525" marR="9525" marT="9525" marB="0" anchor="b"/>
                </a:tc>
                <a:tc>
                  <a:txBody>
                    <a:bodyPr/>
                    <a:lstStyle/>
                    <a:p>
                      <a:pPr algn="ctr" fontAlgn="ctr"/>
                      <a:r>
                        <a:rPr lang="en-US" sz="1100" u="none" strike="noStrike">
                          <a:effectLst/>
                        </a:rPr>
                        <a:t>20.50%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935948230"/>
                  </a:ext>
                </a:extLst>
              </a:tr>
              <a:tr h="209550">
                <a:tc>
                  <a:txBody>
                    <a:bodyPr/>
                    <a:lstStyle/>
                    <a:p>
                      <a:pPr algn="ctr" fontAlgn="ctr"/>
                      <a:r>
                        <a:rPr lang="en-US" sz="1100" u="none" strike="noStrike">
                          <a:effectLst/>
                        </a:rPr>
                        <a:t>% Black</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8.90%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12.20%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899196681"/>
                  </a:ext>
                </a:extLst>
              </a:tr>
              <a:tr h="293370">
                <a:tc>
                  <a:txBody>
                    <a:bodyPr/>
                    <a:lstStyle/>
                    <a:p>
                      <a:pPr algn="ctr" fontAlgn="ctr"/>
                      <a:r>
                        <a:rPr lang="en-US" sz="1100" u="none" strike="noStrike">
                          <a:effectLst/>
                        </a:rPr>
                        <a:t>% Hispanic</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4.70%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4.10%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864740466"/>
                  </a:ext>
                </a:extLst>
              </a:tr>
              <a:tr h="552450">
                <a:tc>
                  <a:txBody>
                    <a:bodyPr/>
                    <a:lstStyle/>
                    <a:p>
                      <a:pPr algn="ctr" fontAlgn="ctr"/>
                      <a:r>
                        <a:rPr lang="en-US" sz="1100" u="none" strike="noStrike">
                          <a:effectLst/>
                        </a:rPr>
                        <a:t>% of those 25 years and older with less than high school diploma</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8.00%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8.90%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546311529"/>
                  </a:ext>
                </a:extLst>
              </a:tr>
              <a:tr h="571500">
                <a:tc>
                  <a:txBody>
                    <a:bodyPr/>
                    <a:lstStyle/>
                    <a:p>
                      <a:pPr algn="ctr" fontAlgn="ctr"/>
                      <a:r>
                        <a:rPr lang="en-US" sz="1100" u="none" strike="noStrike">
                          <a:effectLst/>
                        </a:rPr>
                        <a:t>Civilian noninstitutional population without health insurance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5.80%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217128133"/>
                  </a:ext>
                </a:extLst>
              </a:tr>
              <a:tr h="369570">
                <a:tc>
                  <a:txBody>
                    <a:bodyPr/>
                    <a:lstStyle/>
                    <a:p>
                      <a:pPr algn="ctr" fontAlgn="ctr"/>
                      <a:r>
                        <a:rPr lang="en-US" sz="1100" u="none" strike="noStrike">
                          <a:effectLst/>
                        </a:rPr>
                        <a:t>Median household income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$58,403 </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$62,262 </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551077170"/>
                  </a:ext>
                </a:extLst>
              </a:tr>
              <a:tr h="297815">
                <a:tc>
                  <a:txBody>
                    <a:bodyPr/>
                    <a:lstStyle/>
                    <a:p>
                      <a:pPr algn="ctr" fontAlgn="ctr"/>
                      <a:r>
                        <a:rPr lang="en-US" sz="1100" u="none" strike="noStrike">
                          <a:effectLst/>
                        </a:rPr>
                        <a:t>% in poverty</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12.10%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13.40%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45300531"/>
                  </a:ext>
                </a:extLst>
              </a:tr>
              <a:tr h="457200">
                <a:tc>
                  <a:txBody>
                    <a:bodyPr/>
                    <a:lstStyle/>
                    <a:p>
                      <a:pPr algn="ctr" fontAlgn="ctr"/>
                      <a:r>
                        <a:rPr lang="en-US" sz="1100" u="none" strike="noStrike">
                          <a:effectLst/>
                        </a:rPr>
                        <a:t>% of housing units that were vacant</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16.30%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dirty="0">
                          <a:effectLst/>
                        </a:rPr>
                        <a:t>9.10%</a:t>
                      </a:r>
                      <a:endParaRPr lang="en-US" sz="11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029761879"/>
                  </a:ext>
                </a:extLst>
              </a:tr>
            </a:tbl>
          </a:graphicData>
        </a:graphic>
      </p:graphicFrame>
      <p:sp>
        <p:nvSpPr>
          <p:cNvPr id="5" name="TextBox 4">
            <a:extLst>
              <a:ext uri="{FF2B5EF4-FFF2-40B4-BE49-F238E27FC236}">
                <a16:creationId xmlns:a16="http://schemas.microsoft.com/office/drawing/2014/main" id="{8383F71D-7314-9C3D-38CA-5498ED574E58}"/>
              </a:ext>
            </a:extLst>
          </p:cNvPr>
          <p:cNvSpPr txBox="1"/>
          <p:nvPr/>
        </p:nvSpPr>
        <p:spPr>
          <a:xfrm>
            <a:off x="1291472" y="5799355"/>
            <a:ext cx="2064470" cy="338554"/>
          </a:xfrm>
          <a:prstGeom prst="rect">
            <a:avLst/>
          </a:prstGeom>
          <a:noFill/>
        </p:spPr>
        <p:txBody>
          <a:bodyPr wrap="square">
            <a:spAutoFit/>
          </a:bodyPr>
          <a:lstStyle/>
          <a:p>
            <a:r>
              <a:rPr lang="en-US" sz="800" dirty="0">
                <a:latin typeface="Source Sans Pro" panose="020B0503030403020204" pitchFamily="34" charset="0"/>
                <a:cs typeface="Calibri" panose="020F0502020204030204" pitchFamily="34" charset="0"/>
              </a:rPr>
              <a:t>Source: United States Census Bureau, Year 2021</a:t>
            </a:r>
            <a:endParaRPr lang="en-US" sz="800" dirty="0">
              <a:latin typeface="Source Sans Pro" panose="020B0503030403020204" pitchFamily="34" charset="0"/>
            </a:endParaRPr>
          </a:p>
        </p:txBody>
      </p:sp>
    </p:spTree>
    <p:extLst>
      <p:ext uri="{BB962C8B-B14F-4D97-AF65-F5344CB8AC3E}">
        <p14:creationId xmlns:p14="http://schemas.microsoft.com/office/powerpoint/2010/main" val="25394529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6E072C-7BAD-7EF2-7A6E-1855F3EBE171}"/>
              </a:ext>
            </a:extLst>
          </p:cNvPr>
          <p:cNvSpPr>
            <a:spLocks noGrp="1"/>
          </p:cNvSpPr>
          <p:nvPr>
            <p:ph type="title"/>
          </p:nvPr>
        </p:nvSpPr>
        <p:spPr/>
        <p:txBody>
          <a:bodyPr>
            <a:noAutofit/>
          </a:bodyPr>
          <a:lstStyle/>
          <a:p>
            <a:r>
              <a:rPr lang="en-US" sz="3600" dirty="0"/>
              <a:t>Rates of Asthma Hospitalization &amp; Emergency Department Visits by Race-Age Group, Erie County 2016-2021</a:t>
            </a:r>
          </a:p>
        </p:txBody>
      </p:sp>
      <p:graphicFrame>
        <p:nvGraphicFramePr>
          <p:cNvPr id="4" name="Content Placeholder 10">
            <a:extLst>
              <a:ext uri="{FF2B5EF4-FFF2-40B4-BE49-F238E27FC236}">
                <a16:creationId xmlns:a16="http://schemas.microsoft.com/office/drawing/2014/main" id="{C566BE73-7A58-E40F-CBEC-5961E859619C}"/>
              </a:ext>
            </a:extLst>
          </p:cNvPr>
          <p:cNvGraphicFramePr>
            <a:graphicFrameLocks noGrp="1"/>
          </p:cNvGraphicFramePr>
          <p:nvPr>
            <p:ph idx="1"/>
            <p:extLst>
              <p:ext uri="{D42A27DB-BD31-4B8C-83A1-F6EECF244321}">
                <p14:modId xmlns:p14="http://schemas.microsoft.com/office/powerpoint/2010/main" val="354771551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C857CDA0-A100-0D8B-8D0C-D7702C7E9094}"/>
              </a:ext>
            </a:extLst>
          </p:cNvPr>
          <p:cNvPicPr>
            <a:picLocks noChangeAspect="1"/>
          </p:cNvPicPr>
          <p:nvPr/>
        </p:nvPicPr>
        <p:blipFill>
          <a:blip r:embed="rId4"/>
          <a:stretch>
            <a:fillRect/>
          </a:stretch>
        </p:blipFill>
        <p:spPr>
          <a:xfrm rot="10800000" flipH="1" flipV="1">
            <a:off x="1065320" y="6324225"/>
            <a:ext cx="2216197" cy="158129"/>
          </a:xfrm>
          <a:prstGeom prst="rect">
            <a:avLst/>
          </a:prstGeom>
        </p:spPr>
      </p:pic>
    </p:spTree>
    <p:extLst>
      <p:ext uri="{BB962C8B-B14F-4D97-AF65-F5344CB8AC3E}">
        <p14:creationId xmlns:p14="http://schemas.microsoft.com/office/powerpoint/2010/main" val="1858628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35B25-D61F-8D2F-58D4-A81F0F8A64B6}"/>
              </a:ext>
            </a:extLst>
          </p:cNvPr>
          <p:cNvSpPr>
            <a:spLocks noGrp="1"/>
          </p:cNvSpPr>
          <p:nvPr>
            <p:ph type="title"/>
          </p:nvPr>
        </p:nvSpPr>
        <p:spPr/>
        <p:txBody>
          <a:bodyPr>
            <a:noAutofit/>
          </a:bodyPr>
          <a:lstStyle/>
          <a:p>
            <a:r>
              <a:rPr lang="en-US" sz="3600" dirty="0"/>
              <a:t>Rates of Asthma Hospitalization &amp; Emergency Department Visits by Race/Ethnic-Age Group, Erie County 2016-2021</a:t>
            </a:r>
          </a:p>
        </p:txBody>
      </p:sp>
      <p:graphicFrame>
        <p:nvGraphicFramePr>
          <p:cNvPr id="4" name="Content Placeholder 6">
            <a:extLst>
              <a:ext uri="{FF2B5EF4-FFF2-40B4-BE49-F238E27FC236}">
                <a16:creationId xmlns:a16="http://schemas.microsoft.com/office/drawing/2014/main" id="{8BFE51AF-FD4E-4728-D63B-F0FDDEF096A5}"/>
              </a:ext>
            </a:extLst>
          </p:cNvPr>
          <p:cNvGraphicFramePr>
            <a:graphicFrameLocks noGrp="1"/>
          </p:cNvGraphicFramePr>
          <p:nvPr>
            <p:ph idx="1"/>
            <p:extLst>
              <p:ext uri="{D42A27DB-BD31-4B8C-83A1-F6EECF244321}">
                <p14:modId xmlns:p14="http://schemas.microsoft.com/office/powerpoint/2010/main" val="297284514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083C5DED-827D-C55B-D90D-C2C97EF2AC20}"/>
              </a:ext>
            </a:extLst>
          </p:cNvPr>
          <p:cNvPicPr>
            <a:picLocks noChangeAspect="1"/>
          </p:cNvPicPr>
          <p:nvPr/>
        </p:nvPicPr>
        <p:blipFill>
          <a:blip r:embed="rId4"/>
          <a:stretch>
            <a:fillRect/>
          </a:stretch>
        </p:blipFill>
        <p:spPr>
          <a:xfrm rot="10800000" flipH="1" flipV="1">
            <a:off x="310719" y="6311934"/>
            <a:ext cx="3081412" cy="219863"/>
          </a:xfrm>
          <a:prstGeom prst="rect">
            <a:avLst/>
          </a:prstGeom>
        </p:spPr>
      </p:pic>
    </p:spTree>
    <p:extLst>
      <p:ext uri="{BB962C8B-B14F-4D97-AF65-F5344CB8AC3E}">
        <p14:creationId xmlns:p14="http://schemas.microsoft.com/office/powerpoint/2010/main" val="1390982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32A09-116D-896E-422B-4D0DC92F5FB2}"/>
              </a:ext>
            </a:extLst>
          </p:cNvPr>
          <p:cNvSpPr>
            <a:spLocks noGrp="1"/>
          </p:cNvSpPr>
          <p:nvPr>
            <p:ph type="title"/>
          </p:nvPr>
        </p:nvSpPr>
        <p:spPr/>
        <p:txBody>
          <a:bodyPr>
            <a:noAutofit/>
          </a:bodyPr>
          <a:lstStyle/>
          <a:p>
            <a:r>
              <a:rPr lang="en-US" sz="3600" dirty="0"/>
              <a:t>Rates of Asthma Hospitalization &amp; Emergency Department Visits by Race-Age Group, Erie County 2016-2021</a:t>
            </a:r>
          </a:p>
        </p:txBody>
      </p:sp>
      <p:graphicFrame>
        <p:nvGraphicFramePr>
          <p:cNvPr id="4" name="Content Placeholder 10">
            <a:extLst>
              <a:ext uri="{FF2B5EF4-FFF2-40B4-BE49-F238E27FC236}">
                <a16:creationId xmlns:a16="http://schemas.microsoft.com/office/drawing/2014/main" id="{FABC97FF-01C9-837D-A857-7381AD13D947}"/>
              </a:ext>
            </a:extLst>
          </p:cNvPr>
          <p:cNvGraphicFramePr>
            <a:graphicFrameLocks noGrp="1"/>
          </p:cNvGraphicFramePr>
          <p:nvPr>
            <p:ph idx="1"/>
            <p:extLst>
              <p:ext uri="{D42A27DB-BD31-4B8C-83A1-F6EECF244321}">
                <p14:modId xmlns:p14="http://schemas.microsoft.com/office/powerpoint/2010/main" val="408743001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A5E28332-355D-A152-433F-CCB76059E259}"/>
              </a:ext>
            </a:extLst>
          </p:cNvPr>
          <p:cNvPicPr>
            <a:picLocks noChangeAspect="1"/>
          </p:cNvPicPr>
          <p:nvPr/>
        </p:nvPicPr>
        <p:blipFill>
          <a:blip r:embed="rId4"/>
          <a:stretch>
            <a:fillRect/>
          </a:stretch>
        </p:blipFill>
        <p:spPr>
          <a:xfrm flipH="1">
            <a:off x="393225" y="6222051"/>
            <a:ext cx="2878459" cy="205382"/>
          </a:xfrm>
          <a:prstGeom prst="rect">
            <a:avLst/>
          </a:prstGeom>
        </p:spPr>
      </p:pic>
    </p:spTree>
    <p:extLst>
      <p:ext uri="{BB962C8B-B14F-4D97-AF65-F5344CB8AC3E}">
        <p14:creationId xmlns:p14="http://schemas.microsoft.com/office/powerpoint/2010/main" val="2041637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3962F-4572-09F4-25EA-B9E635FED27D}"/>
              </a:ext>
            </a:extLst>
          </p:cNvPr>
          <p:cNvSpPr>
            <a:spLocks noGrp="1"/>
          </p:cNvSpPr>
          <p:nvPr>
            <p:ph type="title"/>
          </p:nvPr>
        </p:nvSpPr>
        <p:spPr/>
        <p:txBody>
          <a:bodyPr>
            <a:noAutofit/>
          </a:bodyPr>
          <a:lstStyle/>
          <a:p>
            <a:r>
              <a:rPr lang="en-US" sz="3600" dirty="0"/>
              <a:t>Rates of Asthma Hospitalization &amp; Emergency Department Visits by Race/Ethnic-Age Group, Erie County 2016-2021</a:t>
            </a:r>
          </a:p>
        </p:txBody>
      </p:sp>
      <p:graphicFrame>
        <p:nvGraphicFramePr>
          <p:cNvPr id="4" name="Content Placeholder 6">
            <a:extLst>
              <a:ext uri="{FF2B5EF4-FFF2-40B4-BE49-F238E27FC236}">
                <a16:creationId xmlns:a16="http://schemas.microsoft.com/office/drawing/2014/main" id="{1E8A831C-5F63-924A-B5ED-3ADF68DAB156}"/>
              </a:ext>
            </a:extLst>
          </p:cNvPr>
          <p:cNvGraphicFramePr>
            <a:graphicFrameLocks noGrp="1"/>
          </p:cNvGraphicFramePr>
          <p:nvPr>
            <p:ph idx="1"/>
            <p:extLst>
              <p:ext uri="{D42A27DB-BD31-4B8C-83A1-F6EECF244321}">
                <p14:modId xmlns:p14="http://schemas.microsoft.com/office/powerpoint/2010/main" val="392534811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CB706771-53BA-143A-F34E-217B860A0DFC}"/>
              </a:ext>
            </a:extLst>
          </p:cNvPr>
          <p:cNvPicPr>
            <a:picLocks noChangeAspect="1"/>
          </p:cNvPicPr>
          <p:nvPr/>
        </p:nvPicPr>
        <p:blipFill>
          <a:blip r:embed="rId4"/>
          <a:stretch>
            <a:fillRect/>
          </a:stretch>
        </p:blipFill>
        <p:spPr>
          <a:xfrm rot="10800000" flipH="1" flipV="1">
            <a:off x="1" y="6348431"/>
            <a:ext cx="3394588" cy="242209"/>
          </a:xfrm>
          <a:prstGeom prst="rect">
            <a:avLst/>
          </a:prstGeom>
        </p:spPr>
      </p:pic>
    </p:spTree>
    <p:extLst>
      <p:ext uri="{BB962C8B-B14F-4D97-AF65-F5344CB8AC3E}">
        <p14:creationId xmlns:p14="http://schemas.microsoft.com/office/powerpoint/2010/main" val="704369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E9A55-4AB4-2EB4-F801-A85800583F65}"/>
              </a:ext>
            </a:extLst>
          </p:cNvPr>
          <p:cNvSpPr>
            <a:spLocks noGrp="1"/>
          </p:cNvSpPr>
          <p:nvPr>
            <p:ph type="title"/>
          </p:nvPr>
        </p:nvSpPr>
        <p:spPr/>
        <p:txBody>
          <a:bodyPr>
            <a:noAutofit/>
          </a:bodyPr>
          <a:lstStyle/>
          <a:p>
            <a:r>
              <a:rPr lang="en-US" sz="3600" dirty="0"/>
              <a:t>Rates of Asthma Hospitalization &amp; Emergency Department Visits by Sex-Age Group, Erie County 2016-2021</a:t>
            </a:r>
          </a:p>
        </p:txBody>
      </p:sp>
      <p:graphicFrame>
        <p:nvGraphicFramePr>
          <p:cNvPr id="4" name="Content Placeholder 10">
            <a:extLst>
              <a:ext uri="{FF2B5EF4-FFF2-40B4-BE49-F238E27FC236}">
                <a16:creationId xmlns:a16="http://schemas.microsoft.com/office/drawing/2014/main" id="{83188BBE-17AF-40F1-F4D1-929EA3DBA3CD}"/>
              </a:ext>
            </a:extLst>
          </p:cNvPr>
          <p:cNvGraphicFramePr>
            <a:graphicFrameLocks noGrp="1"/>
          </p:cNvGraphicFramePr>
          <p:nvPr>
            <p:ph idx="1"/>
            <p:extLst>
              <p:ext uri="{D42A27DB-BD31-4B8C-83A1-F6EECF244321}">
                <p14:modId xmlns:p14="http://schemas.microsoft.com/office/powerpoint/2010/main" val="194329064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6342BB6B-137F-2B01-2A35-CB83843226E1}"/>
              </a:ext>
            </a:extLst>
          </p:cNvPr>
          <p:cNvPicPr>
            <a:picLocks noChangeAspect="1"/>
          </p:cNvPicPr>
          <p:nvPr/>
        </p:nvPicPr>
        <p:blipFill>
          <a:blip r:embed="rId4"/>
          <a:stretch>
            <a:fillRect/>
          </a:stretch>
        </p:blipFill>
        <p:spPr>
          <a:xfrm rot="10800000" flipH="1" flipV="1">
            <a:off x="506028" y="6348431"/>
            <a:ext cx="2765658" cy="197333"/>
          </a:xfrm>
          <a:prstGeom prst="rect">
            <a:avLst/>
          </a:prstGeom>
        </p:spPr>
      </p:pic>
    </p:spTree>
    <p:extLst>
      <p:ext uri="{BB962C8B-B14F-4D97-AF65-F5344CB8AC3E}">
        <p14:creationId xmlns:p14="http://schemas.microsoft.com/office/powerpoint/2010/main" val="3624022505"/>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7">
    <a:dk1>
      <a:sysClr val="windowText" lastClr="000000"/>
    </a:dk1>
    <a:lt1>
      <a:sysClr val="window" lastClr="FFFFFF"/>
    </a:lt1>
    <a:dk2>
      <a:srgbClr val="323232"/>
    </a:dk2>
    <a:lt2>
      <a:srgbClr val="E3DED1"/>
    </a:lt2>
    <a:accent1>
      <a:srgbClr val="5EA150"/>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7">
    <a:dk1>
      <a:sysClr val="windowText" lastClr="000000"/>
    </a:dk1>
    <a:lt1>
      <a:sysClr val="window" lastClr="FFFFFF"/>
    </a:lt1>
    <a:dk2>
      <a:srgbClr val="323232"/>
    </a:dk2>
    <a:lt2>
      <a:srgbClr val="E3DED1"/>
    </a:lt2>
    <a:accent1>
      <a:srgbClr val="5EA150"/>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6A4F18-DDD6-42BF-8965-FEC830DB345C}">
  <ds:schemaRefs>
    <ds:schemaRef ds:uri="http://schemas.microsoft.com/sharepoint/v3/contenttype/forms"/>
  </ds:schemaRefs>
</ds:datastoreItem>
</file>

<file path=customXml/itemProps2.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4955</TotalTime>
  <Words>2307</Words>
  <Application>Microsoft Office PowerPoint</Application>
  <PresentationFormat>Widescreen</PresentationFormat>
  <Paragraphs>274</Paragraphs>
  <Slides>23</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Arial,Sans-Serif</vt:lpstr>
      <vt:lpstr>Calibri</vt:lpstr>
      <vt:lpstr>Open Sans SemiBold</vt:lpstr>
      <vt:lpstr>Source Sans Pro</vt:lpstr>
      <vt:lpstr>Source Sans Pro SemiBold</vt:lpstr>
      <vt:lpstr>1_Office Theme</vt:lpstr>
      <vt:lpstr>Office Theme</vt:lpstr>
      <vt:lpstr>Erie County: The Current Status of Asthma Burden</vt:lpstr>
      <vt:lpstr>Table of Contents </vt:lpstr>
      <vt:lpstr>Background</vt:lpstr>
      <vt:lpstr>Population Demographics of Erie County</vt:lpstr>
      <vt:lpstr>Rates of Asthma Hospitalization &amp; Emergency Department Visits by Race-Age Group, Erie County 2016-2021</vt:lpstr>
      <vt:lpstr>Rates of Asthma Hospitalization &amp; Emergency Department Visits by Race/Ethnic-Age Group, Erie County 2016-2021</vt:lpstr>
      <vt:lpstr>Rates of Asthma Hospitalization &amp; Emergency Department Visits by Race-Age Group, Erie County 2016-2021</vt:lpstr>
      <vt:lpstr>Rates of Asthma Hospitalization &amp; Emergency Department Visits by Race/Ethnic-Age Group, Erie County 2016-2021</vt:lpstr>
      <vt:lpstr>Rates of Asthma Hospitalization &amp; Emergency Department Visits by Sex-Age Group, Erie County 2016-2021</vt:lpstr>
      <vt:lpstr>Rates of Asthma Hospitalization &amp; Emergency Department Visits by Sex-Age Group, Erie County 2016-2021</vt:lpstr>
      <vt:lpstr>Rates of Asthma Hospitalization &amp; Emergency Department Visits by Month of Admission, Erie County and Ohio, 2021</vt:lpstr>
      <vt:lpstr>Rate of Asthma Hospitalizations, Children (0-18) on Medicaid, Erie County &amp; Ohio, 2016-2021</vt:lpstr>
      <vt:lpstr>Rate of Asthma Hospitalizations, Adults (19+) on Medicaid, Erie County &amp; Ohio, 2016-2021</vt:lpstr>
      <vt:lpstr>Rates of Asthma Death by Race-Age Group 2016-2021</vt:lpstr>
      <vt:lpstr>Summary/Key Findings</vt:lpstr>
      <vt:lpstr>Summary/Key Findings Continued</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2023-11-15T18:18:52Z</dcterms:modified>
</cp:coreProperties>
</file>