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8AA7553-2E07-4A75-A171-1A928C1936C2}" v="25" dt="2023-11-14T14:42:49.8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48AA7553-2E07-4A75-A171-1A928C1936C2}"/>
    <pc:docChg chg="custSel addSld delSld modSld modSection">
      <pc:chgData name="Kira Bryant" userId="fde6f969-28da-402d-b662-e1ab71964167" providerId="ADAL" clId="{48AA7553-2E07-4A75-A171-1A928C1936C2}" dt="2023-11-15T18:19:21.386" v="223" actId="20577"/>
      <pc:docMkLst>
        <pc:docMk/>
      </pc:docMkLst>
      <pc:sldChg chg="del">
        <pc:chgData name="Kira Bryant" userId="fde6f969-28da-402d-b662-e1ab71964167" providerId="ADAL" clId="{48AA7553-2E07-4A75-A171-1A928C1936C2}" dt="2023-11-14T14:24:49.985" v="7" actId="2696"/>
        <pc:sldMkLst>
          <pc:docMk/>
          <pc:sldMk cId="720552170" sldId="261"/>
        </pc:sldMkLst>
      </pc:sldChg>
      <pc:sldChg chg="del">
        <pc:chgData name="Kira Bryant" userId="fde6f969-28da-402d-b662-e1ab71964167" providerId="ADAL" clId="{48AA7553-2E07-4A75-A171-1A928C1936C2}" dt="2023-11-14T14:25:04.201" v="13" actId="2696"/>
        <pc:sldMkLst>
          <pc:docMk/>
          <pc:sldMk cId="3584031214" sldId="262"/>
        </pc:sldMkLst>
      </pc:sldChg>
      <pc:sldChg chg="delSp modSp mod">
        <pc:chgData name="Kira Bryant" userId="fde6f969-28da-402d-b662-e1ab71964167" providerId="ADAL" clId="{48AA7553-2E07-4A75-A171-1A928C1936C2}" dt="2023-11-14T14:24:34.688" v="4" actId="255"/>
        <pc:sldMkLst>
          <pc:docMk/>
          <pc:sldMk cId="3552145038" sldId="266"/>
        </pc:sldMkLst>
        <pc:spChg chg="mod">
          <ac:chgData name="Kira Bryant" userId="fde6f969-28da-402d-b662-e1ab71964167" providerId="ADAL" clId="{48AA7553-2E07-4A75-A171-1A928C1936C2}" dt="2023-11-14T14:24:34.688" v="4" actId="255"/>
          <ac:spMkLst>
            <pc:docMk/>
            <pc:sldMk cId="3552145038" sldId="266"/>
            <ac:spMk id="14" creationId="{B1537A7E-1419-CC3B-70E5-122A24C40B25}"/>
          </ac:spMkLst>
        </pc:spChg>
        <pc:spChg chg="mod">
          <ac:chgData name="Kira Bryant" userId="fde6f969-28da-402d-b662-e1ab71964167" providerId="ADAL" clId="{48AA7553-2E07-4A75-A171-1A928C1936C2}" dt="2023-11-14T14:24:12.062" v="2"/>
          <ac:spMkLst>
            <pc:docMk/>
            <pc:sldMk cId="3552145038" sldId="266"/>
            <ac:spMk id="15" creationId="{FD926582-7DE4-E74B-B904-88D63229BA44}"/>
          </ac:spMkLst>
        </pc:spChg>
        <pc:spChg chg="del">
          <ac:chgData name="Kira Bryant" userId="fde6f969-28da-402d-b662-e1ab71964167" providerId="ADAL" clId="{48AA7553-2E07-4A75-A171-1A928C1936C2}" dt="2023-11-14T14:24:26.350" v="3" actId="21"/>
          <ac:spMkLst>
            <pc:docMk/>
            <pc:sldMk cId="3552145038" sldId="266"/>
            <ac:spMk id="16" creationId="{A3F52138-CD10-23AD-AB66-3DAB3A7A62E3}"/>
          </ac:spMkLst>
        </pc:spChg>
      </pc:sldChg>
      <pc:sldChg chg="del">
        <pc:chgData name="Kira Bryant" userId="fde6f969-28da-402d-b662-e1ab71964167" providerId="ADAL" clId="{48AA7553-2E07-4A75-A171-1A928C1936C2}" dt="2023-11-14T14:24:52.319" v="8" actId="2696"/>
        <pc:sldMkLst>
          <pc:docMk/>
          <pc:sldMk cId="3520034243" sldId="269"/>
        </pc:sldMkLst>
      </pc:sldChg>
      <pc:sldChg chg="del">
        <pc:chgData name="Kira Bryant" userId="fde6f969-28da-402d-b662-e1ab71964167" providerId="ADAL" clId="{48AA7553-2E07-4A75-A171-1A928C1936C2}" dt="2023-11-14T14:24:55.213" v="9" actId="2696"/>
        <pc:sldMkLst>
          <pc:docMk/>
          <pc:sldMk cId="3577630578" sldId="270"/>
        </pc:sldMkLst>
      </pc:sldChg>
      <pc:sldChg chg="del">
        <pc:chgData name="Kira Bryant" userId="fde6f969-28da-402d-b662-e1ab71964167" providerId="ADAL" clId="{48AA7553-2E07-4A75-A171-1A928C1936C2}" dt="2023-11-14T14:25:02.017" v="12" actId="2696"/>
        <pc:sldMkLst>
          <pc:docMk/>
          <pc:sldMk cId="2700839000" sldId="271"/>
        </pc:sldMkLst>
      </pc:sldChg>
      <pc:sldChg chg="del">
        <pc:chgData name="Kira Bryant" userId="fde6f969-28da-402d-b662-e1ab71964167" providerId="ADAL" clId="{48AA7553-2E07-4A75-A171-1A928C1936C2}" dt="2023-11-14T14:24:57.492" v="10" actId="2696"/>
        <pc:sldMkLst>
          <pc:docMk/>
          <pc:sldMk cId="3290014256" sldId="272"/>
        </pc:sldMkLst>
      </pc:sldChg>
      <pc:sldChg chg="del">
        <pc:chgData name="Kira Bryant" userId="fde6f969-28da-402d-b662-e1ab71964167" providerId="ADAL" clId="{48AA7553-2E07-4A75-A171-1A928C1936C2}" dt="2023-11-14T14:24:59.788" v="11" actId="2696"/>
        <pc:sldMkLst>
          <pc:docMk/>
          <pc:sldMk cId="3503205911" sldId="273"/>
        </pc:sldMkLst>
      </pc:sldChg>
      <pc:sldChg chg="del">
        <pc:chgData name="Kira Bryant" userId="fde6f969-28da-402d-b662-e1ab71964167" providerId="ADAL" clId="{48AA7553-2E07-4A75-A171-1A928C1936C2}" dt="2023-11-14T14:24:47.161" v="6" actId="2696"/>
        <pc:sldMkLst>
          <pc:docMk/>
          <pc:sldMk cId="3105352478" sldId="275"/>
        </pc:sldMkLst>
      </pc:sldChg>
      <pc:sldChg chg="del">
        <pc:chgData name="Kira Bryant" userId="fde6f969-28da-402d-b662-e1ab71964167" providerId="ADAL" clId="{48AA7553-2E07-4A75-A171-1A928C1936C2}" dt="2023-11-14T14:24:44.705" v="5" actId="2696"/>
        <pc:sldMkLst>
          <pc:docMk/>
          <pc:sldMk cId="778551092" sldId="276"/>
        </pc:sldMkLst>
      </pc:sldChg>
      <pc:sldChg chg="del">
        <pc:chgData name="Kira Bryant" userId="fde6f969-28da-402d-b662-e1ab71964167" providerId="ADAL" clId="{48AA7553-2E07-4A75-A171-1A928C1936C2}" dt="2023-11-14T14:25:07.811" v="14" actId="2696"/>
        <pc:sldMkLst>
          <pc:docMk/>
          <pc:sldMk cId="508833710" sldId="278"/>
        </pc:sldMkLst>
      </pc:sldChg>
      <pc:sldChg chg="modSp new mod">
        <pc:chgData name="Kira Bryant" userId="fde6f969-28da-402d-b662-e1ab71964167" providerId="ADAL" clId="{48AA7553-2E07-4A75-A171-1A928C1936C2}" dt="2023-11-14T14:25:42.251" v="19" actId="255"/>
        <pc:sldMkLst>
          <pc:docMk/>
          <pc:sldMk cId="3305753770" sldId="278"/>
        </pc:sldMkLst>
        <pc:spChg chg="mod">
          <ac:chgData name="Kira Bryant" userId="fde6f969-28da-402d-b662-e1ab71964167" providerId="ADAL" clId="{48AA7553-2E07-4A75-A171-1A928C1936C2}" dt="2023-11-14T14:25:42.251" v="19" actId="255"/>
          <ac:spMkLst>
            <pc:docMk/>
            <pc:sldMk cId="3305753770" sldId="278"/>
            <ac:spMk id="2" creationId="{25D0AB5E-FB01-488C-4CBD-8C61E51B0E6D}"/>
          </ac:spMkLst>
        </pc:spChg>
        <pc:spChg chg="mod">
          <ac:chgData name="Kira Bryant" userId="fde6f969-28da-402d-b662-e1ab71964167" providerId="ADAL" clId="{48AA7553-2E07-4A75-A171-1A928C1936C2}" dt="2023-11-14T14:25:34.087" v="18" actId="27636"/>
          <ac:spMkLst>
            <pc:docMk/>
            <pc:sldMk cId="3305753770" sldId="278"/>
            <ac:spMk id="3" creationId="{7E8FF612-93B2-8ACB-A21D-8B459F20986E}"/>
          </ac:spMkLst>
        </pc:spChg>
      </pc:sldChg>
      <pc:sldChg chg="modSp new mod">
        <pc:chgData name="Kira Bryant" userId="fde6f969-28da-402d-b662-e1ab71964167" providerId="ADAL" clId="{48AA7553-2E07-4A75-A171-1A928C1936C2}" dt="2023-11-14T14:26:14.675" v="24" actId="255"/>
        <pc:sldMkLst>
          <pc:docMk/>
          <pc:sldMk cId="652129593" sldId="279"/>
        </pc:sldMkLst>
        <pc:spChg chg="mod">
          <ac:chgData name="Kira Bryant" userId="fde6f969-28da-402d-b662-e1ab71964167" providerId="ADAL" clId="{48AA7553-2E07-4A75-A171-1A928C1936C2}" dt="2023-11-14T14:26:14.675" v="24" actId="255"/>
          <ac:spMkLst>
            <pc:docMk/>
            <pc:sldMk cId="652129593" sldId="279"/>
            <ac:spMk id="2" creationId="{9D0E28BA-59EF-6929-771A-FF5884DC6C8D}"/>
          </ac:spMkLst>
        </pc:spChg>
        <pc:spChg chg="mod">
          <ac:chgData name="Kira Bryant" userId="fde6f969-28da-402d-b662-e1ab71964167" providerId="ADAL" clId="{48AA7553-2E07-4A75-A171-1A928C1936C2}" dt="2023-11-14T14:26:08.038" v="23" actId="5793"/>
          <ac:spMkLst>
            <pc:docMk/>
            <pc:sldMk cId="652129593" sldId="279"/>
            <ac:spMk id="3" creationId="{B3C5B117-73CB-9C61-CA2C-B20B8091F3C5}"/>
          </ac:spMkLst>
        </pc:spChg>
      </pc:sldChg>
      <pc:sldChg chg="addSp delSp modSp new mod">
        <pc:chgData name="Kira Bryant" userId="fde6f969-28da-402d-b662-e1ab71964167" providerId="ADAL" clId="{48AA7553-2E07-4A75-A171-1A928C1936C2}" dt="2023-11-14T17:50:57.775" v="206" actId="14100"/>
        <pc:sldMkLst>
          <pc:docMk/>
          <pc:sldMk cId="3800225934" sldId="280"/>
        </pc:sldMkLst>
        <pc:spChg chg="mod">
          <ac:chgData name="Kira Bryant" userId="fde6f969-28da-402d-b662-e1ab71964167" providerId="ADAL" clId="{48AA7553-2E07-4A75-A171-1A928C1936C2}" dt="2023-11-14T14:26:55.124" v="28" actId="255"/>
          <ac:spMkLst>
            <pc:docMk/>
            <pc:sldMk cId="3800225934" sldId="280"/>
            <ac:spMk id="2" creationId="{59890632-43B1-CBBA-C7FC-725F075FD26C}"/>
          </ac:spMkLst>
        </pc:spChg>
        <pc:spChg chg="del">
          <ac:chgData name="Kira Bryant" userId="fde6f969-28da-402d-b662-e1ab71964167" providerId="ADAL" clId="{48AA7553-2E07-4A75-A171-1A928C1936C2}" dt="2023-11-14T14:26:44.487" v="27"/>
          <ac:spMkLst>
            <pc:docMk/>
            <pc:sldMk cId="3800225934" sldId="280"/>
            <ac:spMk id="3" creationId="{1862F04A-D4FD-C234-F1E2-D7C2D4DA7D2E}"/>
          </ac:spMkLst>
        </pc:spChg>
        <pc:spChg chg="add mod">
          <ac:chgData name="Kira Bryant" userId="fde6f969-28da-402d-b662-e1ab71964167" providerId="ADAL" clId="{48AA7553-2E07-4A75-A171-1A928C1936C2}" dt="2023-11-14T17:50:57.775" v="206" actId="14100"/>
          <ac:spMkLst>
            <pc:docMk/>
            <pc:sldMk cId="3800225934" sldId="280"/>
            <ac:spMk id="5" creationId="{2E18E18E-E6D0-F150-CB61-7A8BDED3A97E}"/>
          </ac:spMkLst>
        </pc:spChg>
        <pc:graphicFrameChg chg="add mod modGraphic">
          <ac:chgData name="Kira Bryant" userId="fde6f969-28da-402d-b662-e1ab71964167" providerId="ADAL" clId="{48AA7553-2E07-4A75-A171-1A928C1936C2}" dt="2023-11-14T14:27:23.472" v="34" actId="207"/>
          <ac:graphicFrameMkLst>
            <pc:docMk/>
            <pc:sldMk cId="3800225934" sldId="280"/>
            <ac:graphicFrameMk id="4" creationId="{8BAF993E-91F4-84F2-98F3-DBD1B040126A}"/>
          </ac:graphicFrameMkLst>
        </pc:graphicFrameChg>
      </pc:sldChg>
      <pc:sldChg chg="addSp delSp modSp new mod modNotesTx">
        <pc:chgData name="Kira Bryant" userId="fde6f969-28da-402d-b662-e1ab71964167" providerId="ADAL" clId="{48AA7553-2E07-4A75-A171-1A928C1936C2}" dt="2023-11-14T14:29:13.397" v="47" actId="14100"/>
        <pc:sldMkLst>
          <pc:docMk/>
          <pc:sldMk cId="1596156022" sldId="281"/>
        </pc:sldMkLst>
        <pc:spChg chg="mod">
          <ac:chgData name="Kira Bryant" userId="fde6f969-28da-402d-b662-e1ab71964167" providerId="ADAL" clId="{48AA7553-2E07-4A75-A171-1A928C1936C2}" dt="2023-11-14T14:28:45.531" v="41" actId="255"/>
          <ac:spMkLst>
            <pc:docMk/>
            <pc:sldMk cId="1596156022" sldId="281"/>
            <ac:spMk id="2" creationId="{F55EBFF4-9E25-82AC-61A7-6E7B7E63ADA0}"/>
          </ac:spMkLst>
        </pc:spChg>
        <pc:spChg chg="del">
          <ac:chgData name="Kira Bryant" userId="fde6f969-28da-402d-b662-e1ab71964167" providerId="ADAL" clId="{48AA7553-2E07-4A75-A171-1A928C1936C2}" dt="2023-11-14T14:28:15.659" v="38"/>
          <ac:spMkLst>
            <pc:docMk/>
            <pc:sldMk cId="1596156022" sldId="281"/>
            <ac:spMk id="3" creationId="{F986DECB-58BB-D547-B56D-5E4DC5A816CD}"/>
          </ac:spMkLst>
        </pc:spChg>
        <pc:graphicFrameChg chg="add mod">
          <ac:chgData name="Kira Bryant" userId="fde6f969-28da-402d-b662-e1ab71964167" providerId="ADAL" clId="{48AA7553-2E07-4A75-A171-1A928C1936C2}" dt="2023-11-14T14:28:15.659" v="38"/>
          <ac:graphicFrameMkLst>
            <pc:docMk/>
            <pc:sldMk cId="1596156022" sldId="281"/>
            <ac:graphicFrameMk id="4" creationId="{F9ABB829-63D5-017F-6957-1309E9ABE7C2}"/>
          </ac:graphicFrameMkLst>
        </pc:graphicFrameChg>
        <pc:picChg chg="add mod">
          <ac:chgData name="Kira Bryant" userId="fde6f969-28da-402d-b662-e1ab71964167" providerId="ADAL" clId="{48AA7553-2E07-4A75-A171-1A928C1936C2}" dt="2023-11-14T14:29:13.397" v="47" actId="14100"/>
          <ac:picMkLst>
            <pc:docMk/>
            <pc:sldMk cId="1596156022" sldId="281"/>
            <ac:picMk id="5" creationId="{486B12E0-9B51-B45F-AEAD-514C973EEA31}"/>
          </ac:picMkLst>
        </pc:picChg>
      </pc:sldChg>
      <pc:sldChg chg="addSp delSp modSp new mod modNotesTx">
        <pc:chgData name="Kira Bryant" userId="fde6f969-28da-402d-b662-e1ab71964167" providerId="ADAL" clId="{48AA7553-2E07-4A75-A171-1A928C1936C2}" dt="2023-11-14T14:30:24.546" v="58" actId="255"/>
        <pc:sldMkLst>
          <pc:docMk/>
          <pc:sldMk cId="893395595" sldId="282"/>
        </pc:sldMkLst>
        <pc:spChg chg="mod">
          <ac:chgData name="Kira Bryant" userId="fde6f969-28da-402d-b662-e1ab71964167" providerId="ADAL" clId="{48AA7553-2E07-4A75-A171-1A928C1936C2}" dt="2023-11-14T14:30:24.546" v="58" actId="255"/>
          <ac:spMkLst>
            <pc:docMk/>
            <pc:sldMk cId="893395595" sldId="282"/>
            <ac:spMk id="2" creationId="{7872CB5E-39B3-9F1E-C4E7-3A7DB0D231FA}"/>
          </ac:spMkLst>
        </pc:spChg>
        <pc:spChg chg="del">
          <ac:chgData name="Kira Bryant" userId="fde6f969-28da-402d-b662-e1ab71964167" providerId="ADAL" clId="{48AA7553-2E07-4A75-A171-1A928C1936C2}" dt="2023-11-14T14:29:40.854" v="51"/>
          <ac:spMkLst>
            <pc:docMk/>
            <pc:sldMk cId="893395595" sldId="282"/>
            <ac:spMk id="3" creationId="{661861ED-E9C7-54B5-AFB5-10745F87B50F}"/>
          </ac:spMkLst>
        </pc:spChg>
        <pc:graphicFrameChg chg="add mod">
          <ac:chgData name="Kira Bryant" userId="fde6f969-28da-402d-b662-e1ab71964167" providerId="ADAL" clId="{48AA7553-2E07-4A75-A171-1A928C1936C2}" dt="2023-11-14T14:29:40.854" v="51"/>
          <ac:graphicFrameMkLst>
            <pc:docMk/>
            <pc:sldMk cId="893395595" sldId="282"/>
            <ac:graphicFrameMk id="4" creationId="{77FBAB7D-A6DF-C09B-4592-8A56F9C00429}"/>
          </ac:graphicFrameMkLst>
        </pc:graphicFrameChg>
        <pc:picChg chg="add mod">
          <ac:chgData name="Kira Bryant" userId="fde6f969-28da-402d-b662-e1ab71964167" providerId="ADAL" clId="{48AA7553-2E07-4A75-A171-1A928C1936C2}" dt="2023-11-14T14:30:16.227" v="57" actId="14100"/>
          <ac:picMkLst>
            <pc:docMk/>
            <pc:sldMk cId="893395595" sldId="282"/>
            <ac:picMk id="5" creationId="{B0D4A8B0-12C5-2FED-4464-BE6D45629B7A}"/>
          </ac:picMkLst>
        </pc:picChg>
      </pc:sldChg>
      <pc:sldChg chg="addSp delSp modSp new mod modNotesTx">
        <pc:chgData name="Kira Bryant" userId="fde6f969-28da-402d-b662-e1ab71964167" providerId="ADAL" clId="{48AA7553-2E07-4A75-A171-1A928C1936C2}" dt="2023-11-14T14:31:10.399" v="64" actId="255"/>
        <pc:sldMkLst>
          <pc:docMk/>
          <pc:sldMk cId="2413819333" sldId="283"/>
        </pc:sldMkLst>
        <pc:spChg chg="mod">
          <ac:chgData name="Kira Bryant" userId="fde6f969-28da-402d-b662-e1ab71964167" providerId="ADAL" clId="{48AA7553-2E07-4A75-A171-1A928C1936C2}" dt="2023-11-14T14:31:10.399" v="64" actId="255"/>
          <ac:spMkLst>
            <pc:docMk/>
            <pc:sldMk cId="2413819333" sldId="283"/>
            <ac:spMk id="2" creationId="{D1F26657-24B9-FF62-81A7-9E4C3F45FD18}"/>
          </ac:spMkLst>
        </pc:spChg>
        <pc:spChg chg="del">
          <ac:chgData name="Kira Bryant" userId="fde6f969-28da-402d-b662-e1ab71964167" providerId="ADAL" clId="{48AA7553-2E07-4A75-A171-1A928C1936C2}" dt="2023-11-14T14:30:53.156" v="62"/>
          <ac:spMkLst>
            <pc:docMk/>
            <pc:sldMk cId="2413819333" sldId="283"/>
            <ac:spMk id="3" creationId="{100978BF-3209-3667-0677-38F266D86571}"/>
          </ac:spMkLst>
        </pc:spChg>
        <pc:graphicFrameChg chg="add mod">
          <ac:chgData name="Kira Bryant" userId="fde6f969-28da-402d-b662-e1ab71964167" providerId="ADAL" clId="{48AA7553-2E07-4A75-A171-1A928C1936C2}" dt="2023-11-14T14:30:53.156" v="62"/>
          <ac:graphicFrameMkLst>
            <pc:docMk/>
            <pc:sldMk cId="2413819333" sldId="283"/>
            <ac:graphicFrameMk id="4" creationId="{F75F1030-FDBC-8645-24DA-BEAA537F16A8}"/>
          </ac:graphicFrameMkLst>
        </pc:graphicFrameChg>
      </pc:sldChg>
      <pc:sldChg chg="addSp delSp modSp new mod modNotesTx">
        <pc:chgData name="Kira Bryant" userId="fde6f969-28da-402d-b662-e1ab71964167" providerId="ADAL" clId="{48AA7553-2E07-4A75-A171-1A928C1936C2}" dt="2023-11-14T14:32:24.757" v="74" actId="14100"/>
        <pc:sldMkLst>
          <pc:docMk/>
          <pc:sldMk cId="1163578916" sldId="284"/>
        </pc:sldMkLst>
        <pc:spChg chg="mod">
          <ac:chgData name="Kira Bryant" userId="fde6f969-28da-402d-b662-e1ab71964167" providerId="ADAL" clId="{48AA7553-2E07-4A75-A171-1A928C1936C2}" dt="2023-11-14T14:32:13.580" v="71" actId="255"/>
          <ac:spMkLst>
            <pc:docMk/>
            <pc:sldMk cId="1163578916" sldId="284"/>
            <ac:spMk id="2" creationId="{2A10A441-E0FD-7EE1-3EE5-C0D61DDB38B1}"/>
          </ac:spMkLst>
        </pc:spChg>
        <pc:spChg chg="del">
          <ac:chgData name="Kira Bryant" userId="fde6f969-28da-402d-b662-e1ab71964167" providerId="ADAL" clId="{48AA7553-2E07-4A75-A171-1A928C1936C2}" dt="2023-11-14T14:31:38.541" v="68"/>
          <ac:spMkLst>
            <pc:docMk/>
            <pc:sldMk cId="1163578916" sldId="284"/>
            <ac:spMk id="3" creationId="{41D958F7-5532-5736-F1B6-A14A05766459}"/>
          </ac:spMkLst>
        </pc:spChg>
        <pc:graphicFrameChg chg="add mod">
          <ac:chgData name="Kira Bryant" userId="fde6f969-28da-402d-b662-e1ab71964167" providerId="ADAL" clId="{48AA7553-2E07-4A75-A171-1A928C1936C2}" dt="2023-11-14T14:31:38.541" v="68"/>
          <ac:graphicFrameMkLst>
            <pc:docMk/>
            <pc:sldMk cId="1163578916" sldId="284"/>
            <ac:graphicFrameMk id="4" creationId="{C494A1D7-5367-1855-F556-11FE60F39ACF}"/>
          </ac:graphicFrameMkLst>
        </pc:graphicFrameChg>
        <pc:picChg chg="add mod">
          <ac:chgData name="Kira Bryant" userId="fde6f969-28da-402d-b662-e1ab71964167" providerId="ADAL" clId="{48AA7553-2E07-4A75-A171-1A928C1936C2}" dt="2023-11-14T14:32:24.757" v="74" actId="14100"/>
          <ac:picMkLst>
            <pc:docMk/>
            <pc:sldMk cId="1163578916" sldId="284"/>
            <ac:picMk id="5" creationId="{F66EA354-8FF4-876E-3061-54E8C2C2EFB3}"/>
          </ac:picMkLst>
        </pc:picChg>
      </pc:sldChg>
      <pc:sldChg chg="addSp delSp modSp new mod modNotesTx">
        <pc:chgData name="Kira Bryant" userId="fde6f969-28da-402d-b662-e1ab71964167" providerId="ADAL" clId="{48AA7553-2E07-4A75-A171-1A928C1936C2}" dt="2023-11-14T14:33:35.117" v="83" actId="14100"/>
        <pc:sldMkLst>
          <pc:docMk/>
          <pc:sldMk cId="1895313997" sldId="285"/>
        </pc:sldMkLst>
        <pc:spChg chg="mod">
          <ac:chgData name="Kira Bryant" userId="fde6f969-28da-402d-b662-e1ab71964167" providerId="ADAL" clId="{48AA7553-2E07-4A75-A171-1A928C1936C2}" dt="2023-11-14T14:33:27.046" v="81" actId="255"/>
          <ac:spMkLst>
            <pc:docMk/>
            <pc:sldMk cId="1895313997" sldId="285"/>
            <ac:spMk id="2" creationId="{A511625D-A320-13D5-278C-1053F8D2EC09}"/>
          </ac:spMkLst>
        </pc:spChg>
        <pc:spChg chg="del">
          <ac:chgData name="Kira Bryant" userId="fde6f969-28da-402d-b662-e1ab71964167" providerId="ADAL" clId="{48AA7553-2E07-4A75-A171-1A928C1936C2}" dt="2023-11-14T14:32:55.931" v="78"/>
          <ac:spMkLst>
            <pc:docMk/>
            <pc:sldMk cId="1895313997" sldId="285"/>
            <ac:spMk id="3" creationId="{9CA9AF77-C951-1AC5-FBAF-4CD348AEA90F}"/>
          </ac:spMkLst>
        </pc:spChg>
        <pc:graphicFrameChg chg="add mod">
          <ac:chgData name="Kira Bryant" userId="fde6f969-28da-402d-b662-e1ab71964167" providerId="ADAL" clId="{48AA7553-2E07-4A75-A171-1A928C1936C2}" dt="2023-11-14T14:32:55.931" v="78"/>
          <ac:graphicFrameMkLst>
            <pc:docMk/>
            <pc:sldMk cId="1895313997" sldId="285"/>
            <ac:graphicFrameMk id="4" creationId="{E7EFFBFB-BCC2-7ADF-59E7-E3CB448C9072}"/>
          </ac:graphicFrameMkLst>
        </pc:graphicFrameChg>
        <pc:picChg chg="add mod">
          <ac:chgData name="Kira Bryant" userId="fde6f969-28da-402d-b662-e1ab71964167" providerId="ADAL" clId="{48AA7553-2E07-4A75-A171-1A928C1936C2}" dt="2023-11-14T14:33:35.117" v="83" actId="14100"/>
          <ac:picMkLst>
            <pc:docMk/>
            <pc:sldMk cId="1895313997" sldId="285"/>
            <ac:picMk id="5" creationId="{BC00043F-511F-C91A-982F-1C066E89E837}"/>
          </ac:picMkLst>
        </pc:picChg>
      </pc:sldChg>
      <pc:sldChg chg="addSp delSp modSp new mod modNotesTx">
        <pc:chgData name="Kira Bryant" userId="fde6f969-28da-402d-b662-e1ab71964167" providerId="ADAL" clId="{48AA7553-2E07-4A75-A171-1A928C1936C2}" dt="2023-11-14T14:34:57.710" v="94" actId="255"/>
        <pc:sldMkLst>
          <pc:docMk/>
          <pc:sldMk cId="3068211199" sldId="286"/>
        </pc:sldMkLst>
        <pc:spChg chg="mod">
          <ac:chgData name="Kira Bryant" userId="fde6f969-28da-402d-b662-e1ab71964167" providerId="ADAL" clId="{48AA7553-2E07-4A75-A171-1A928C1936C2}" dt="2023-11-14T14:34:57.710" v="94" actId="255"/>
          <ac:spMkLst>
            <pc:docMk/>
            <pc:sldMk cId="3068211199" sldId="286"/>
            <ac:spMk id="2" creationId="{E1B2EEE2-031D-6398-1B32-1B231D46D1FF}"/>
          </ac:spMkLst>
        </pc:spChg>
        <pc:spChg chg="del">
          <ac:chgData name="Kira Bryant" userId="fde6f969-28da-402d-b662-e1ab71964167" providerId="ADAL" clId="{48AA7553-2E07-4A75-A171-1A928C1936C2}" dt="2023-11-14T14:34:04.933" v="87"/>
          <ac:spMkLst>
            <pc:docMk/>
            <pc:sldMk cId="3068211199" sldId="286"/>
            <ac:spMk id="3" creationId="{EF06DDC0-51BC-AB4A-EE1F-00D917C79736}"/>
          </ac:spMkLst>
        </pc:spChg>
        <pc:graphicFrameChg chg="add mod">
          <ac:chgData name="Kira Bryant" userId="fde6f969-28da-402d-b662-e1ab71964167" providerId="ADAL" clId="{48AA7553-2E07-4A75-A171-1A928C1936C2}" dt="2023-11-14T14:34:04.933" v="87"/>
          <ac:graphicFrameMkLst>
            <pc:docMk/>
            <pc:sldMk cId="3068211199" sldId="286"/>
            <ac:graphicFrameMk id="4" creationId="{EAFB0941-EDAD-9746-CC73-3ACB52300BEE}"/>
          </ac:graphicFrameMkLst>
        </pc:graphicFrameChg>
        <pc:picChg chg="add mod">
          <ac:chgData name="Kira Bryant" userId="fde6f969-28da-402d-b662-e1ab71964167" providerId="ADAL" clId="{48AA7553-2E07-4A75-A171-1A928C1936C2}" dt="2023-11-14T14:34:48.914" v="93" actId="14100"/>
          <ac:picMkLst>
            <pc:docMk/>
            <pc:sldMk cId="3068211199" sldId="286"/>
            <ac:picMk id="5" creationId="{E3DFD0A6-AF7F-7B94-5C77-86C94EC8E7C6}"/>
          </ac:picMkLst>
        </pc:picChg>
      </pc:sldChg>
      <pc:sldChg chg="addSp delSp modSp new mod modNotesTx">
        <pc:chgData name="Kira Bryant" userId="fde6f969-28da-402d-b662-e1ab71964167" providerId="ADAL" clId="{48AA7553-2E07-4A75-A171-1A928C1936C2}" dt="2023-11-14T14:36:02.195" v="104" actId="14100"/>
        <pc:sldMkLst>
          <pc:docMk/>
          <pc:sldMk cId="4193020651" sldId="287"/>
        </pc:sldMkLst>
        <pc:spChg chg="mod">
          <ac:chgData name="Kira Bryant" userId="fde6f969-28da-402d-b662-e1ab71964167" providerId="ADAL" clId="{48AA7553-2E07-4A75-A171-1A928C1936C2}" dt="2023-11-14T14:35:30.696" v="99" actId="255"/>
          <ac:spMkLst>
            <pc:docMk/>
            <pc:sldMk cId="4193020651" sldId="287"/>
            <ac:spMk id="2" creationId="{8D2EDD78-BADD-303C-476A-E307F0781E11}"/>
          </ac:spMkLst>
        </pc:spChg>
        <pc:spChg chg="del">
          <ac:chgData name="Kira Bryant" userId="fde6f969-28da-402d-b662-e1ab71964167" providerId="ADAL" clId="{48AA7553-2E07-4A75-A171-1A928C1936C2}" dt="2023-11-14T14:35:21.797" v="98"/>
          <ac:spMkLst>
            <pc:docMk/>
            <pc:sldMk cId="4193020651" sldId="287"/>
            <ac:spMk id="3" creationId="{D92DD1AC-3339-335E-6CBC-5A16B3D2A46B}"/>
          </ac:spMkLst>
        </pc:spChg>
        <pc:graphicFrameChg chg="add mod">
          <ac:chgData name="Kira Bryant" userId="fde6f969-28da-402d-b662-e1ab71964167" providerId="ADAL" clId="{48AA7553-2E07-4A75-A171-1A928C1936C2}" dt="2023-11-14T14:35:21.797" v="98"/>
          <ac:graphicFrameMkLst>
            <pc:docMk/>
            <pc:sldMk cId="4193020651" sldId="287"/>
            <ac:graphicFrameMk id="4" creationId="{C39798DD-37AE-5356-04BE-C63710038CCD}"/>
          </ac:graphicFrameMkLst>
        </pc:graphicFrameChg>
        <pc:picChg chg="add mod">
          <ac:chgData name="Kira Bryant" userId="fde6f969-28da-402d-b662-e1ab71964167" providerId="ADAL" clId="{48AA7553-2E07-4A75-A171-1A928C1936C2}" dt="2023-11-14T14:36:02.195" v="104" actId="14100"/>
          <ac:picMkLst>
            <pc:docMk/>
            <pc:sldMk cId="4193020651" sldId="287"/>
            <ac:picMk id="5" creationId="{4E0F2564-E249-0949-C6D4-2A8D77022AB5}"/>
          </ac:picMkLst>
        </pc:picChg>
      </pc:sldChg>
      <pc:sldChg chg="addSp delSp modSp new mod modNotesTx">
        <pc:chgData name="Kira Bryant" userId="fde6f969-28da-402d-b662-e1ab71964167" providerId="ADAL" clId="{48AA7553-2E07-4A75-A171-1A928C1936C2}" dt="2023-11-14T14:38:37.801" v="119" actId="207"/>
        <pc:sldMkLst>
          <pc:docMk/>
          <pc:sldMk cId="3892254008" sldId="288"/>
        </pc:sldMkLst>
        <pc:spChg chg="mod">
          <ac:chgData name="Kira Bryant" userId="fde6f969-28da-402d-b662-e1ab71964167" providerId="ADAL" clId="{48AA7553-2E07-4A75-A171-1A928C1936C2}" dt="2023-11-14T14:37:12.798" v="112" actId="27636"/>
          <ac:spMkLst>
            <pc:docMk/>
            <pc:sldMk cId="3892254008" sldId="288"/>
            <ac:spMk id="2" creationId="{E1EE61D7-FFBE-349F-1E7E-33DB94810243}"/>
          </ac:spMkLst>
        </pc:spChg>
        <pc:spChg chg="del">
          <ac:chgData name="Kira Bryant" userId="fde6f969-28da-402d-b662-e1ab71964167" providerId="ADAL" clId="{48AA7553-2E07-4A75-A171-1A928C1936C2}" dt="2023-11-14T14:36:37.248" v="108"/>
          <ac:spMkLst>
            <pc:docMk/>
            <pc:sldMk cId="3892254008" sldId="288"/>
            <ac:spMk id="3" creationId="{DAD660BD-7CFE-B07D-7432-78AF3A468566}"/>
          </ac:spMkLst>
        </pc:spChg>
        <pc:spChg chg="add mod">
          <ac:chgData name="Kira Bryant" userId="fde6f969-28da-402d-b662-e1ab71964167" providerId="ADAL" clId="{48AA7553-2E07-4A75-A171-1A928C1936C2}" dt="2023-11-14T14:37:39.875" v="118" actId="14100"/>
          <ac:spMkLst>
            <pc:docMk/>
            <pc:sldMk cId="3892254008" sldId="288"/>
            <ac:spMk id="6" creationId="{717D69E5-1E4E-0A37-6736-264F4FD542DF}"/>
          </ac:spMkLst>
        </pc:spChg>
        <pc:graphicFrameChg chg="add mod">
          <ac:chgData name="Kira Bryant" userId="fde6f969-28da-402d-b662-e1ab71964167" providerId="ADAL" clId="{48AA7553-2E07-4A75-A171-1A928C1936C2}" dt="2023-11-14T14:38:37.801" v="119" actId="207"/>
          <ac:graphicFrameMkLst>
            <pc:docMk/>
            <pc:sldMk cId="3892254008" sldId="288"/>
            <ac:graphicFrameMk id="4" creationId="{77E5C612-38E6-8A84-C557-086A8720575A}"/>
          </ac:graphicFrameMkLst>
        </pc:graphicFrameChg>
      </pc:sldChg>
      <pc:sldChg chg="addSp delSp modSp new mod modNotesTx">
        <pc:chgData name="Kira Bryant" userId="fde6f969-28da-402d-b662-e1ab71964167" providerId="ADAL" clId="{48AA7553-2E07-4A75-A171-1A928C1936C2}" dt="2023-11-14T14:40:47.654" v="128" actId="27636"/>
        <pc:sldMkLst>
          <pc:docMk/>
          <pc:sldMk cId="3245585527" sldId="289"/>
        </pc:sldMkLst>
        <pc:spChg chg="mod">
          <ac:chgData name="Kira Bryant" userId="fde6f969-28da-402d-b662-e1ab71964167" providerId="ADAL" clId="{48AA7553-2E07-4A75-A171-1A928C1936C2}" dt="2023-11-14T14:40:47.654" v="128" actId="27636"/>
          <ac:spMkLst>
            <pc:docMk/>
            <pc:sldMk cId="3245585527" sldId="289"/>
            <ac:spMk id="2" creationId="{74E53AEF-AD5B-9130-B6F7-D2A33B1EA27F}"/>
          </ac:spMkLst>
        </pc:spChg>
        <pc:spChg chg="del">
          <ac:chgData name="Kira Bryant" userId="fde6f969-28da-402d-b662-e1ab71964167" providerId="ADAL" clId="{48AA7553-2E07-4A75-A171-1A928C1936C2}" dt="2023-11-14T14:39:11.499" v="123"/>
          <ac:spMkLst>
            <pc:docMk/>
            <pc:sldMk cId="3245585527" sldId="289"/>
            <ac:spMk id="3" creationId="{65FD0FB8-872C-9A0E-1586-62C737A19F9C}"/>
          </ac:spMkLst>
        </pc:spChg>
        <pc:spChg chg="add mod">
          <ac:chgData name="Kira Bryant" userId="fde6f969-28da-402d-b662-e1ab71964167" providerId="ADAL" clId="{48AA7553-2E07-4A75-A171-1A928C1936C2}" dt="2023-11-14T14:39:42.618" v="126" actId="14100"/>
          <ac:spMkLst>
            <pc:docMk/>
            <pc:sldMk cId="3245585527" sldId="289"/>
            <ac:spMk id="5" creationId="{C399F6C6-3CF8-D84A-73D3-AC69F4A458CF}"/>
          </ac:spMkLst>
        </pc:spChg>
        <pc:graphicFrameChg chg="add mod">
          <ac:chgData name="Kira Bryant" userId="fde6f969-28da-402d-b662-e1ab71964167" providerId="ADAL" clId="{48AA7553-2E07-4A75-A171-1A928C1936C2}" dt="2023-11-14T14:39:11.499" v="123"/>
          <ac:graphicFrameMkLst>
            <pc:docMk/>
            <pc:sldMk cId="3245585527" sldId="289"/>
            <ac:graphicFrameMk id="4" creationId="{40D86174-A6F2-EB61-8EEC-35CD99F3B037}"/>
          </ac:graphicFrameMkLst>
        </pc:graphicFrameChg>
      </pc:sldChg>
      <pc:sldChg chg="addSp delSp modSp new mod modNotesTx">
        <pc:chgData name="Kira Bryant" userId="fde6f969-28da-402d-b662-e1ab71964167" providerId="ADAL" clId="{48AA7553-2E07-4A75-A171-1A928C1936C2}" dt="2023-11-14T14:41:54.033" v="136" actId="688"/>
        <pc:sldMkLst>
          <pc:docMk/>
          <pc:sldMk cId="1979044767" sldId="290"/>
        </pc:sldMkLst>
        <pc:spChg chg="mod">
          <ac:chgData name="Kira Bryant" userId="fde6f969-28da-402d-b662-e1ab71964167" providerId="ADAL" clId="{48AA7553-2E07-4A75-A171-1A928C1936C2}" dt="2023-11-14T14:41:11.780" v="131" actId="255"/>
          <ac:spMkLst>
            <pc:docMk/>
            <pc:sldMk cId="1979044767" sldId="290"/>
            <ac:spMk id="2" creationId="{BE41884E-0849-9D9B-BB14-5D3B75F203C9}"/>
          </ac:spMkLst>
        </pc:spChg>
        <pc:spChg chg="del">
          <ac:chgData name="Kira Bryant" userId="fde6f969-28da-402d-b662-e1ab71964167" providerId="ADAL" clId="{48AA7553-2E07-4A75-A171-1A928C1936C2}" dt="2023-11-14T14:41:19.527" v="132"/>
          <ac:spMkLst>
            <pc:docMk/>
            <pc:sldMk cId="1979044767" sldId="290"/>
            <ac:spMk id="3" creationId="{A7F22FF1-44EE-8136-C881-9113D2670B17}"/>
          </ac:spMkLst>
        </pc:spChg>
        <pc:spChg chg="add mod">
          <ac:chgData name="Kira Bryant" userId="fde6f969-28da-402d-b662-e1ab71964167" providerId="ADAL" clId="{48AA7553-2E07-4A75-A171-1A928C1936C2}" dt="2023-11-14T14:41:54.033" v="136" actId="688"/>
          <ac:spMkLst>
            <pc:docMk/>
            <pc:sldMk cId="1979044767" sldId="290"/>
            <ac:spMk id="5" creationId="{F195960D-79ED-E020-0F15-61CC2D931D79}"/>
          </ac:spMkLst>
        </pc:spChg>
        <pc:graphicFrameChg chg="add mod">
          <ac:chgData name="Kira Bryant" userId="fde6f969-28da-402d-b662-e1ab71964167" providerId="ADAL" clId="{48AA7553-2E07-4A75-A171-1A928C1936C2}" dt="2023-11-14T14:41:19.527" v="132"/>
          <ac:graphicFrameMkLst>
            <pc:docMk/>
            <pc:sldMk cId="1979044767" sldId="290"/>
            <ac:graphicFrameMk id="4" creationId="{32A78BE4-2638-031F-849F-FF68827C10B2}"/>
          </ac:graphicFrameMkLst>
        </pc:graphicFrameChg>
      </pc:sldChg>
      <pc:sldChg chg="modSp new mod">
        <pc:chgData name="Kira Bryant" userId="fde6f969-28da-402d-b662-e1ab71964167" providerId="ADAL" clId="{48AA7553-2E07-4A75-A171-1A928C1936C2}" dt="2023-11-14T14:43:34.631" v="141" actId="255"/>
        <pc:sldMkLst>
          <pc:docMk/>
          <pc:sldMk cId="2086536795" sldId="291"/>
        </pc:sldMkLst>
        <pc:spChg chg="mod">
          <ac:chgData name="Kira Bryant" userId="fde6f969-28da-402d-b662-e1ab71964167" providerId="ADAL" clId="{48AA7553-2E07-4A75-A171-1A928C1936C2}" dt="2023-11-14T14:43:34.631" v="141" actId="255"/>
          <ac:spMkLst>
            <pc:docMk/>
            <pc:sldMk cId="2086536795" sldId="291"/>
            <ac:spMk id="2" creationId="{0218E995-374F-2A3D-F3CA-1A856D621F22}"/>
          </ac:spMkLst>
        </pc:spChg>
        <pc:spChg chg="mod">
          <ac:chgData name="Kira Bryant" userId="fde6f969-28da-402d-b662-e1ab71964167" providerId="ADAL" clId="{48AA7553-2E07-4A75-A171-1A928C1936C2}" dt="2023-11-14T14:43:27.926" v="140" actId="27636"/>
          <ac:spMkLst>
            <pc:docMk/>
            <pc:sldMk cId="2086536795" sldId="291"/>
            <ac:spMk id="3" creationId="{DF08C973-B0FB-F8C6-0EFA-E8FD7D341B60}"/>
          </ac:spMkLst>
        </pc:spChg>
      </pc:sldChg>
      <pc:sldChg chg="modSp new mod">
        <pc:chgData name="Kira Bryant" userId="fde6f969-28da-402d-b662-e1ab71964167" providerId="ADAL" clId="{48AA7553-2E07-4A75-A171-1A928C1936C2}" dt="2023-11-15T18:19:21.386" v="223" actId="20577"/>
        <pc:sldMkLst>
          <pc:docMk/>
          <pc:sldMk cId="2129956052" sldId="292"/>
        </pc:sldMkLst>
        <pc:spChg chg="mod">
          <ac:chgData name="Kira Bryant" userId="fde6f969-28da-402d-b662-e1ab71964167" providerId="ADAL" clId="{48AA7553-2E07-4A75-A171-1A928C1936C2}" dt="2023-11-14T14:44:08.828" v="146" actId="255"/>
          <ac:spMkLst>
            <pc:docMk/>
            <pc:sldMk cId="2129956052" sldId="292"/>
            <ac:spMk id="2" creationId="{9FC104F9-FB07-5C58-F99B-130E495DAFC7}"/>
          </ac:spMkLst>
        </pc:spChg>
        <pc:spChg chg="mod">
          <ac:chgData name="Kira Bryant" userId="fde6f969-28da-402d-b662-e1ab71964167" providerId="ADAL" clId="{48AA7553-2E07-4A75-A171-1A928C1936C2}" dt="2023-11-15T18:19:21.386" v="223" actId="20577"/>
          <ac:spMkLst>
            <pc:docMk/>
            <pc:sldMk cId="2129956052" sldId="292"/>
            <ac:spMk id="3" creationId="{9BFF4372-058D-0498-B2A1-222B09B40617}"/>
          </ac:spMkLst>
        </pc:spChg>
      </pc:sldChg>
      <pc:sldChg chg="modSp new mod">
        <pc:chgData name="Kira Bryant" userId="fde6f969-28da-402d-b662-e1ab71964167" providerId="ADAL" clId="{48AA7553-2E07-4A75-A171-1A928C1936C2}" dt="2023-11-14T14:44:38.217" v="151" actId="255"/>
        <pc:sldMkLst>
          <pc:docMk/>
          <pc:sldMk cId="352797498" sldId="293"/>
        </pc:sldMkLst>
        <pc:spChg chg="mod">
          <ac:chgData name="Kira Bryant" userId="fde6f969-28da-402d-b662-e1ab71964167" providerId="ADAL" clId="{48AA7553-2E07-4A75-A171-1A928C1936C2}" dt="2023-11-14T14:44:38.217" v="151" actId="255"/>
          <ac:spMkLst>
            <pc:docMk/>
            <pc:sldMk cId="352797498" sldId="293"/>
            <ac:spMk id="2" creationId="{21F8E1BF-670A-2EF3-C3FD-0763D5969192}"/>
          </ac:spMkLst>
        </pc:spChg>
        <pc:spChg chg="mod">
          <ac:chgData name="Kira Bryant" userId="fde6f969-28da-402d-b662-e1ab71964167" providerId="ADAL" clId="{48AA7553-2E07-4A75-A171-1A928C1936C2}" dt="2023-11-14T14:44:32.865" v="150" actId="27636"/>
          <ac:spMkLst>
            <pc:docMk/>
            <pc:sldMk cId="352797498" sldId="293"/>
            <ac:spMk id="3" creationId="{98EB1687-8A58-467C-962E-1D25CA5F042F}"/>
          </ac:spMkLst>
        </pc:spChg>
      </pc:sldChg>
      <pc:sldChg chg="modSp new mod">
        <pc:chgData name="Kira Bryant" userId="fde6f969-28da-402d-b662-e1ab71964167" providerId="ADAL" clId="{48AA7553-2E07-4A75-A171-1A928C1936C2}" dt="2023-11-14T14:45:07.043" v="156" actId="255"/>
        <pc:sldMkLst>
          <pc:docMk/>
          <pc:sldMk cId="2865432616" sldId="294"/>
        </pc:sldMkLst>
        <pc:spChg chg="mod">
          <ac:chgData name="Kira Bryant" userId="fde6f969-28da-402d-b662-e1ab71964167" providerId="ADAL" clId="{48AA7553-2E07-4A75-A171-1A928C1936C2}" dt="2023-11-14T14:45:07.043" v="156" actId="255"/>
          <ac:spMkLst>
            <pc:docMk/>
            <pc:sldMk cId="2865432616" sldId="294"/>
            <ac:spMk id="2" creationId="{93882F0F-BF10-AD3D-9D39-C8FFE3CBDDC7}"/>
          </ac:spMkLst>
        </pc:spChg>
        <pc:spChg chg="mod">
          <ac:chgData name="Kira Bryant" userId="fde6f969-28da-402d-b662-e1ab71964167" providerId="ADAL" clId="{48AA7553-2E07-4A75-A171-1A928C1936C2}" dt="2023-11-14T14:45:00.400" v="155" actId="27636"/>
          <ac:spMkLst>
            <pc:docMk/>
            <pc:sldMk cId="2865432616" sldId="294"/>
            <ac:spMk id="3" creationId="{63FDD7B5-2F10-C388-75F1-251DA341F503}"/>
          </ac:spMkLst>
        </pc:spChg>
      </pc:sldChg>
      <pc:sldChg chg="modSp new mod">
        <pc:chgData name="Kira Bryant" userId="fde6f969-28da-402d-b662-e1ab71964167" providerId="ADAL" clId="{48AA7553-2E07-4A75-A171-1A928C1936C2}" dt="2023-11-14T14:45:38.388" v="161" actId="255"/>
        <pc:sldMkLst>
          <pc:docMk/>
          <pc:sldMk cId="1326201528" sldId="295"/>
        </pc:sldMkLst>
        <pc:spChg chg="mod">
          <ac:chgData name="Kira Bryant" userId="fde6f969-28da-402d-b662-e1ab71964167" providerId="ADAL" clId="{48AA7553-2E07-4A75-A171-1A928C1936C2}" dt="2023-11-14T14:45:38.388" v="161" actId="255"/>
          <ac:spMkLst>
            <pc:docMk/>
            <pc:sldMk cId="1326201528" sldId="295"/>
            <ac:spMk id="2" creationId="{E93BC777-B273-12CA-827C-2B8CAAB63A92}"/>
          </ac:spMkLst>
        </pc:spChg>
        <pc:spChg chg="mod">
          <ac:chgData name="Kira Bryant" userId="fde6f969-28da-402d-b662-e1ab71964167" providerId="ADAL" clId="{48AA7553-2E07-4A75-A171-1A928C1936C2}" dt="2023-11-14T14:45:32.714" v="160" actId="27636"/>
          <ac:spMkLst>
            <pc:docMk/>
            <pc:sldMk cId="1326201528" sldId="295"/>
            <ac:spMk id="3" creationId="{074219FC-E085-FA87-D993-F3AFC7DA3958}"/>
          </ac:spMkLst>
        </pc:spChg>
      </pc:sldChg>
      <pc:sldChg chg="modSp new mod">
        <pc:chgData name="Kira Bryant" userId="fde6f969-28da-402d-b662-e1ab71964167" providerId="ADAL" clId="{48AA7553-2E07-4A75-A171-1A928C1936C2}" dt="2023-11-14T14:46:14.658" v="165" actId="255"/>
        <pc:sldMkLst>
          <pc:docMk/>
          <pc:sldMk cId="2086511097" sldId="296"/>
        </pc:sldMkLst>
        <pc:spChg chg="mod">
          <ac:chgData name="Kira Bryant" userId="fde6f969-28da-402d-b662-e1ab71964167" providerId="ADAL" clId="{48AA7553-2E07-4A75-A171-1A928C1936C2}" dt="2023-11-14T14:46:14.658" v="165" actId="255"/>
          <ac:spMkLst>
            <pc:docMk/>
            <pc:sldMk cId="2086511097" sldId="296"/>
            <ac:spMk id="2" creationId="{04238756-A304-19D3-271E-8031EC91A37F}"/>
          </ac:spMkLst>
        </pc:spChg>
        <pc:spChg chg="mod">
          <ac:chgData name="Kira Bryant" userId="fde6f969-28da-402d-b662-e1ab71964167" providerId="ADAL" clId="{48AA7553-2E07-4A75-A171-1A928C1936C2}" dt="2023-11-14T14:45:55.641" v="163"/>
          <ac:spMkLst>
            <pc:docMk/>
            <pc:sldMk cId="2086511097" sldId="296"/>
            <ac:spMk id="3" creationId="{9FB529F4-81F4-F52E-FE20-5AA021096917}"/>
          </ac:spMkLst>
        </pc:spChg>
      </pc:sldChg>
      <pc:sldChg chg="modSp new mod">
        <pc:chgData name="Kira Bryant" userId="fde6f969-28da-402d-b662-e1ab71964167" providerId="ADAL" clId="{48AA7553-2E07-4A75-A171-1A928C1936C2}" dt="2023-11-14T14:46:43.946" v="169" actId="255"/>
        <pc:sldMkLst>
          <pc:docMk/>
          <pc:sldMk cId="2516216739" sldId="297"/>
        </pc:sldMkLst>
        <pc:spChg chg="mod">
          <ac:chgData name="Kira Bryant" userId="fde6f969-28da-402d-b662-e1ab71964167" providerId="ADAL" clId="{48AA7553-2E07-4A75-A171-1A928C1936C2}" dt="2023-11-14T14:46:43.946" v="169" actId="255"/>
          <ac:spMkLst>
            <pc:docMk/>
            <pc:sldMk cId="2516216739" sldId="297"/>
            <ac:spMk id="2" creationId="{32413DF4-6036-77FB-F377-51A44030FEEB}"/>
          </ac:spMkLst>
        </pc:spChg>
        <pc:spChg chg="mod">
          <ac:chgData name="Kira Bryant" userId="fde6f969-28da-402d-b662-e1ab71964167" providerId="ADAL" clId="{48AA7553-2E07-4A75-A171-1A928C1936C2}" dt="2023-11-14T14:46:37.558" v="168"/>
          <ac:spMkLst>
            <pc:docMk/>
            <pc:sldMk cId="2516216739" sldId="297"/>
            <ac:spMk id="3" creationId="{8F15E6E0-C190-7950-22F4-6B738E3A39BF}"/>
          </ac:spMkLst>
        </pc:spChg>
      </pc:sldChg>
      <pc:sldMasterChg chg="delSldLayout">
        <pc:chgData name="Kira Bryant" userId="fde6f969-28da-402d-b662-e1ab71964167" providerId="ADAL" clId="{48AA7553-2E07-4A75-A171-1A928C1936C2}" dt="2023-11-14T14:25:02.017" v="12" actId="2696"/>
        <pc:sldMasterMkLst>
          <pc:docMk/>
          <pc:sldMasterMk cId="4194143696" sldId="2147483719"/>
        </pc:sldMasterMkLst>
        <pc:sldLayoutChg chg="del">
          <pc:chgData name="Kira Bryant" userId="fde6f969-28da-402d-b662-e1ab71964167" providerId="ADAL" clId="{48AA7553-2E07-4A75-A171-1A928C1936C2}" dt="2023-11-14T14:25:02.017" v="12" actId="2696"/>
          <pc:sldLayoutMkLst>
            <pc:docMk/>
            <pc:sldMasterMk cId="4194143696" sldId="2147483719"/>
            <pc:sldLayoutMk cId="4098087748" sldId="2147483732"/>
          </pc:sldLayoutMkLst>
        </pc:sldLayoutChg>
        <pc:sldLayoutChg chg="del">
          <pc:chgData name="Kira Bryant" userId="fde6f969-28da-402d-b662-e1ab71964167" providerId="ADAL" clId="{48AA7553-2E07-4A75-A171-1A928C1936C2}" dt="2023-11-14T14:24:44.705" v="5" actId="2696"/>
          <pc:sldLayoutMkLst>
            <pc:docMk/>
            <pc:sldMasterMk cId="4194143696" sldId="2147483719"/>
            <pc:sldLayoutMk cId="1955389676" sldId="2147483733"/>
          </pc:sldLayoutMkLst>
        </pc:sldLayoutChg>
        <pc:sldLayoutChg chg="del">
          <pc:chgData name="Kira Bryant" userId="fde6f969-28da-402d-b662-e1ab71964167" providerId="ADAL" clId="{48AA7553-2E07-4A75-A171-1A928C1936C2}" dt="2023-11-14T14:24:49.985" v="7" actId="2696"/>
          <pc:sldLayoutMkLst>
            <pc:docMk/>
            <pc:sldMasterMk cId="4194143696" sldId="2147483719"/>
            <pc:sldLayoutMk cId="2562343666" sldId="2147483734"/>
          </pc:sldLayoutMkLst>
        </pc:sldLayoutChg>
        <pc:sldLayoutChg chg="del">
          <pc:chgData name="Kira Bryant" userId="fde6f969-28da-402d-b662-e1ab71964167" providerId="ADAL" clId="{48AA7553-2E07-4A75-A171-1A928C1936C2}" dt="2023-11-14T14:24:59.788" v="11"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Franklin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Frank!$D$4:$D$5</c:f>
              <c:strCache>
                <c:ptCount val="2"/>
                <c:pt idx="0">
                  <c:v>Franklin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2862669245647966E-2"/>
                  <c:y val="2.3839998723563811E-2"/>
                </c:manualLayout>
              </c:layout>
              <c:tx>
                <c:rich>
                  <a:bodyPr/>
                  <a:lstStyle/>
                  <a:p>
                    <a:fld id="{4BB0F41A-EFB7-492A-A526-D56118B398A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82A-4A9E-899A-FA747697BDCE}"/>
                </c:ext>
              </c:extLst>
            </c:dLbl>
            <c:dLbl>
              <c:idx val="1"/>
              <c:layout>
                <c:manualLayout>
                  <c:x val="-4.5441650548033528E-2"/>
                  <c:y val="4.0050738338558746E-2"/>
                </c:manualLayout>
              </c:layout>
              <c:tx>
                <c:rich>
                  <a:bodyPr/>
                  <a:lstStyle/>
                  <a:p>
                    <a:fld id="{78390524-AB1D-49FE-A2C0-6EDBCD3D964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82A-4A9E-899A-FA747697BDCE}"/>
                </c:ext>
              </c:extLst>
            </c:dLbl>
            <c:dLbl>
              <c:idx val="2"/>
              <c:layout>
                <c:manualLayout>
                  <c:x val="-4.5441650548033619E-2"/>
                  <c:y val="4.0050738338558746E-2"/>
                </c:manualLayout>
              </c:layout>
              <c:tx>
                <c:rich>
                  <a:bodyPr/>
                  <a:lstStyle/>
                  <a:p>
                    <a:fld id="{0352DEB9-8361-4D49-9BAD-40B044FF042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82A-4A9E-899A-FA747697BDCE}"/>
                </c:ext>
              </c:extLst>
            </c:dLbl>
            <c:dLbl>
              <c:idx val="3"/>
              <c:layout>
                <c:manualLayout>
                  <c:x val="-4.5441650548033528E-2"/>
                  <c:y val="3.599805343481001E-2"/>
                </c:manualLayout>
              </c:layout>
              <c:tx>
                <c:rich>
                  <a:bodyPr/>
                  <a:lstStyle/>
                  <a:p>
                    <a:fld id="{872AD7A2-6A18-4313-A9FE-EEF726EBA91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82A-4A9E-899A-FA747697BDCE}"/>
                </c:ext>
              </c:extLst>
            </c:dLbl>
            <c:dLbl>
              <c:idx val="4"/>
              <c:layout>
                <c:manualLayout>
                  <c:x val="-4.8020631850419181E-2"/>
                  <c:y val="3.194536853106128E-2"/>
                </c:manualLayout>
              </c:layout>
              <c:tx>
                <c:rich>
                  <a:bodyPr/>
                  <a:lstStyle/>
                  <a:p>
                    <a:fld id="{4173D740-B847-4751-B751-6EFB946781C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82A-4A9E-899A-FA747697BDCE}"/>
                </c:ext>
              </c:extLst>
            </c:dLbl>
            <c:dLbl>
              <c:idx val="5"/>
              <c:layout>
                <c:manualLayout>
                  <c:x val="-4.5441650548033528E-2"/>
                  <c:y val="2.3839998723563811E-2"/>
                </c:manualLayout>
              </c:layout>
              <c:tx>
                <c:rich>
                  <a:bodyPr/>
                  <a:lstStyle/>
                  <a:p>
                    <a:fld id="{1ACECD4C-4CDD-4CE6-AAB5-D4BB287A53F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C82A-4A9E-899A-FA747697BDC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Frank!$C$6:$C$11</c:f>
              <c:numCache>
                <c:formatCode>General</c:formatCode>
                <c:ptCount val="6"/>
                <c:pt idx="0">
                  <c:v>2016</c:v>
                </c:pt>
                <c:pt idx="1">
                  <c:v>2017</c:v>
                </c:pt>
                <c:pt idx="2">
                  <c:v>2018</c:v>
                </c:pt>
                <c:pt idx="3">
                  <c:v>2019</c:v>
                </c:pt>
                <c:pt idx="4">
                  <c:v>2020</c:v>
                </c:pt>
                <c:pt idx="5">
                  <c:v>2021</c:v>
                </c:pt>
              </c:numCache>
            </c:numRef>
          </c:cat>
          <c:val>
            <c:numRef>
              <c:f>Frank!$D$6:$D$11</c:f>
              <c:numCache>
                <c:formatCode>General</c:formatCode>
                <c:ptCount val="6"/>
                <c:pt idx="0">
                  <c:v>13.78</c:v>
                </c:pt>
                <c:pt idx="1">
                  <c:v>24.52</c:v>
                </c:pt>
                <c:pt idx="2">
                  <c:v>23.63</c:v>
                </c:pt>
                <c:pt idx="3">
                  <c:v>24.17</c:v>
                </c:pt>
                <c:pt idx="4">
                  <c:v>15.54</c:v>
                </c:pt>
                <c:pt idx="5">
                  <c:v>14.04</c:v>
                </c:pt>
              </c:numCache>
            </c:numRef>
          </c:val>
          <c:smooth val="0"/>
          <c:extLst>
            <c:ext xmlns:c16="http://schemas.microsoft.com/office/drawing/2014/chart" uri="{C3380CC4-5D6E-409C-BE32-E72D297353CC}">
              <c16:uniqueId val="{00000006-C82A-4A9E-899A-FA747697BDCE}"/>
            </c:ext>
          </c:extLst>
        </c:ser>
        <c:ser>
          <c:idx val="1"/>
          <c:order val="1"/>
          <c:tx>
            <c:strRef>
              <c:f>Frank!$E$4:$E$5</c:f>
              <c:strCache>
                <c:ptCount val="2"/>
                <c:pt idx="0">
                  <c:v>Franklin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0631951953781408E-2"/>
                  <c:y val="3.4417506322348003E-2"/>
                </c:manualLayout>
              </c:layout>
              <c:tx>
                <c:rich>
                  <a:bodyPr/>
                  <a:lstStyle/>
                  <a:p>
                    <a:fld id="{2F0BF599-B557-431F-8DE3-A00A6131E05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82A-4A9E-899A-FA747697BDCE}"/>
                </c:ext>
              </c:extLst>
            </c:dLbl>
            <c:dLbl>
              <c:idx val="4"/>
              <c:layout>
                <c:manualLayout>
                  <c:x val="-4.8368895860938177E-2"/>
                  <c:y val="3.4417506322348003E-2"/>
                </c:manualLayout>
              </c:layout>
              <c:tx>
                <c:rich>
                  <a:bodyPr/>
                  <a:lstStyle/>
                  <a:p>
                    <a:fld id="{247EFE30-568B-4946-B493-3E2F060EEF1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C82A-4A9E-899A-FA747697BDCE}"/>
                </c:ext>
              </c:extLst>
            </c:dLbl>
            <c:dLbl>
              <c:idx val="5"/>
              <c:layout>
                <c:manualLayout>
                  <c:x val="-4.836889586093808E-2"/>
                  <c:y val="3.4417506322348003E-2"/>
                </c:manualLayout>
              </c:layout>
              <c:tx>
                <c:rich>
                  <a:bodyPr/>
                  <a:lstStyle/>
                  <a:p>
                    <a:fld id="{F543568B-97FC-463A-AE20-38916768741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82A-4A9E-899A-FA747697BDC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Frank!$C$6:$C$11</c:f>
              <c:numCache>
                <c:formatCode>General</c:formatCode>
                <c:ptCount val="6"/>
                <c:pt idx="0">
                  <c:v>2016</c:v>
                </c:pt>
                <c:pt idx="1">
                  <c:v>2017</c:v>
                </c:pt>
                <c:pt idx="2">
                  <c:v>2018</c:v>
                </c:pt>
                <c:pt idx="3">
                  <c:v>2019</c:v>
                </c:pt>
                <c:pt idx="4">
                  <c:v>2020</c:v>
                </c:pt>
                <c:pt idx="5">
                  <c:v>2021</c:v>
                </c:pt>
              </c:numCache>
            </c:numRef>
          </c:cat>
          <c:val>
            <c:numRef>
              <c:f>Frank!$E$6:$E$11</c:f>
              <c:numCache>
                <c:formatCode>General</c:formatCode>
                <c:ptCount val="6"/>
                <c:pt idx="0">
                  <c:v>73.84</c:v>
                </c:pt>
                <c:pt idx="1">
                  <c:v>118.76</c:v>
                </c:pt>
                <c:pt idx="2">
                  <c:v>118.44</c:v>
                </c:pt>
                <c:pt idx="3">
                  <c:v>112.16</c:v>
                </c:pt>
                <c:pt idx="4">
                  <c:v>77.14</c:v>
                </c:pt>
                <c:pt idx="5">
                  <c:v>76.790000000000006</c:v>
                </c:pt>
              </c:numCache>
            </c:numRef>
          </c:val>
          <c:smooth val="0"/>
          <c:extLst>
            <c:ext xmlns:c16="http://schemas.microsoft.com/office/drawing/2014/chart" uri="{C3380CC4-5D6E-409C-BE32-E72D297353CC}">
              <c16:uniqueId val="{0000000A-C82A-4A9E-899A-FA747697BDCE}"/>
            </c:ext>
          </c:extLst>
        </c:ser>
        <c:ser>
          <c:idx val="2"/>
          <c:order val="2"/>
          <c:tx>
            <c:strRef>
              <c:f>Frank!$F$4:$F$5</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5441650548033549E-2"/>
                  <c:y val="-3.599805343481001E-2"/>
                </c:manualLayout>
              </c:layout>
              <c:tx>
                <c:rich>
                  <a:bodyPr/>
                  <a:lstStyle/>
                  <a:p>
                    <a:fld id="{1A451922-CEE5-43C3-AC81-44A8258DB4E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82A-4A9E-899A-FA747697BDCE}"/>
                </c:ext>
              </c:extLst>
            </c:dLbl>
            <c:dLbl>
              <c:idx val="1"/>
              <c:layout>
                <c:manualLayout>
                  <c:x val="-4.5441650548033528E-2"/>
                  <c:y val="-3.5998053434810162E-2"/>
                </c:manualLayout>
              </c:layout>
              <c:tx>
                <c:rich>
                  <a:bodyPr/>
                  <a:lstStyle/>
                  <a:p>
                    <a:fld id="{09F802FA-8DC1-40BF-BFCC-5ED88DEA5A9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C82A-4A9E-899A-FA747697BDCE}"/>
                </c:ext>
              </c:extLst>
            </c:dLbl>
            <c:dLbl>
              <c:idx val="2"/>
              <c:layout>
                <c:manualLayout>
                  <c:x val="-4.5441650548033619E-2"/>
                  <c:y val="-3.194536853106128E-2"/>
                </c:manualLayout>
              </c:layout>
              <c:tx>
                <c:rich>
                  <a:bodyPr/>
                  <a:lstStyle/>
                  <a:p>
                    <a:fld id="{AD6DB86A-FAE5-43FE-985A-ED69F04511E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C82A-4A9E-899A-FA747697BDCE}"/>
                </c:ext>
              </c:extLst>
            </c:dLbl>
            <c:dLbl>
              <c:idx val="3"/>
              <c:layout>
                <c:manualLayout>
                  <c:x val="-4.2862669245647966E-2"/>
                  <c:y val="-3.599805343481001E-2"/>
                </c:manualLayout>
              </c:layout>
              <c:tx>
                <c:rich>
                  <a:bodyPr/>
                  <a:lstStyle/>
                  <a:p>
                    <a:fld id="{C4D9D4B5-8F61-4662-851B-739FE4F747E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C82A-4A9E-899A-FA747697BDCE}"/>
                </c:ext>
              </c:extLst>
            </c:dLbl>
            <c:dLbl>
              <c:idx val="4"/>
              <c:layout>
                <c:manualLayout>
                  <c:x val="-4.5441650548033528E-2"/>
                  <c:y val="-3.5998053434810086E-2"/>
                </c:manualLayout>
              </c:layout>
              <c:tx>
                <c:rich>
                  <a:bodyPr/>
                  <a:lstStyle/>
                  <a:p>
                    <a:fld id="{1F56F1E4-5290-450D-B6D4-38EE6ACA8F7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C82A-4A9E-899A-FA747697BDCE}"/>
                </c:ext>
              </c:extLst>
            </c:dLbl>
            <c:dLbl>
              <c:idx val="5"/>
              <c:layout>
                <c:manualLayout>
                  <c:x val="-4.5441650548033528E-2"/>
                  <c:y val="-4.0050738338558815E-2"/>
                </c:manualLayout>
              </c:layout>
              <c:tx>
                <c:rich>
                  <a:bodyPr/>
                  <a:lstStyle/>
                  <a:p>
                    <a:fld id="{9D07C671-7B43-4797-953D-08A0CB5020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C82A-4A9E-899A-FA747697BDC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Frank!$C$6:$C$11</c:f>
              <c:numCache>
                <c:formatCode>General</c:formatCode>
                <c:ptCount val="6"/>
                <c:pt idx="0">
                  <c:v>2016</c:v>
                </c:pt>
                <c:pt idx="1">
                  <c:v>2017</c:v>
                </c:pt>
                <c:pt idx="2">
                  <c:v>2018</c:v>
                </c:pt>
                <c:pt idx="3">
                  <c:v>2019</c:v>
                </c:pt>
                <c:pt idx="4">
                  <c:v>2020</c:v>
                </c:pt>
                <c:pt idx="5">
                  <c:v>2021</c:v>
                </c:pt>
              </c:numCache>
            </c:numRef>
          </c:cat>
          <c:val>
            <c:numRef>
              <c:f>Frank!$F$6:$F$11</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11-C82A-4A9E-899A-FA747697BDCE}"/>
            </c:ext>
          </c:extLst>
        </c:ser>
        <c:ser>
          <c:idx val="3"/>
          <c:order val="3"/>
          <c:tx>
            <c:strRef>
              <c:f>Frank!$G$4:$G$5</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Frank!$C$6:$C$11</c:f>
              <c:numCache>
                <c:formatCode>General</c:formatCode>
                <c:ptCount val="6"/>
                <c:pt idx="0">
                  <c:v>2016</c:v>
                </c:pt>
                <c:pt idx="1">
                  <c:v>2017</c:v>
                </c:pt>
                <c:pt idx="2">
                  <c:v>2018</c:v>
                </c:pt>
                <c:pt idx="3">
                  <c:v>2019</c:v>
                </c:pt>
                <c:pt idx="4">
                  <c:v>2020</c:v>
                </c:pt>
                <c:pt idx="5">
                  <c:v>2021</c:v>
                </c:pt>
              </c:numCache>
            </c:numRef>
          </c:cat>
          <c:val>
            <c:numRef>
              <c:f>Frank!$G$6:$G$11</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12-C82A-4A9E-899A-FA747697BDCE}"/>
            </c:ext>
          </c:extLst>
        </c:ser>
        <c:dLbls>
          <c:dLblPos val="t"/>
          <c:showLegendKey val="0"/>
          <c:showVal val="1"/>
          <c:showCatName val="0"/>
          <c:showSerName val="0"/>
          <c:showPercent val="0"/>
          <c:showBubbleSize val="0"/>
        </c:dLbls>
        <c:marker val="1"/>
        <c:smooth val="0"/>
        <c:axId val="136833024"/>
        <c:axId val="136831104"/>
      </c:lineChart>
      <c:catAx>
        <c:axId val="1368330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6831104"/>
        <c:crosses val="autoZero"/>
        <c:auto val="1"/>
        <c:lblAlgn val="ctr"/>
        <c:lblOffset val="100"/>
        <c:noMultiLvlLbl val="0"/>
      </c:catAx>
      <c:valAx>
        <c:axId val="1368311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0132993545602261E-2"/>
              <c:y val="0.2350478532754953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68330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sz="1200" dirty="0">
                <a:solidFill>
                  <a:schemeClr val="tx1"/>
                </a:solidFill>
                <a:latin typeface="Source Sans Pro" panose="020B0503030403020204" pitchFamily="34" charset="0"/>
                <a:ea typeface="Source Sans Pro" panose="020B0503030403020204" pitchFamily="34" charset="0"/>
              </a:rPr>
              <a:t>Asthma Mortality by Race-Age Group, 2016-2021 Averages, Franklin County and Ohio (rate per 1,000,000 residents) </a:t>
            </a:r>
          </a:p>
        </c:rich>
      </c:tx>
      <c:overlay val="0"/>
      <c:spPr>
        <a:noFill/>
        <a:ln>
          <a:noFill/>
        </a:ln>
        <a:effectLst/>
      </c:spPr>
      <c:txPr>
        <a:bodyPr rot="0" spcFirstLastPara="1" vertOverflow="ellipsis" vert="horz" wrap="square" anchor="ctr" anchorCtr="1"/>
        <a:lstStyle/>
        <a:p>
          <a:pPr>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Franklin!$K$17</c:f>
              <c:strCache>
                <c:ptCount val="1"/>
                <c:pt idx="0">
                  <c:v>Franklin County</c:v>
                </c:pt>
              </c:strCache>
            </c:strRef>
          </c:tx>
          <c:spPr>
            <a:solidFill>
              <a:srgbClr val="69C2C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Franklin!$L$15:$O$16</c:f>
              <c:multiLvlStrCache>
                <c:ptCount val="4"/>
                <c:lvl>
                  <c:pt idx="0">
                    <c:v>White</c:v>
                  </c:pt>
                  <c:pt idx="1">
                    <c:v>Black</c:v>
                  </c:pt>
                  <c:pt idx="2">
                    <c:v>White</c:v>
                  </c:pt>
                  <c:pt idx="3">
                    <c:v>Black</c:v>
                  </c:pt>
                </c:lvl>
                <c:lvl>
                  <c:pt idx="0">
                    <c:v>Adult</c:v>
                  </c:pt>
                  <c:pt idx="2">
                    <c:v>Child</c:v>
                  </c:pt>
                </c:lvl>
              </c:multiLvlStrCache>
            </c:multiLvlStrRef>
          </c:cat>
          <c:val>
            <c:numRef>
              <c:f>Franklin!$L$17:$O$17</c:f>
              <c:numCache>
                <c:formatCode>0.00</c:formatCode>
                <c:ptCount val="4"/>
                <c:pt idx="0">
                  <c:v>10.91</c:v>
                </c:pt>
                <c:pt idx="1">
                  <c:v>23.67</c:v>
                </c:pt>
                <c:pt idx="2">
                  <c:v>0.97</c:v>
                </c:pt>
                <c:pt idx="3">
                  <c:v>6.85</c:v>
                </c:pt>
              </c:numCache>
            </c:numRef>
          </c:val>
          <c:extLst>
            <c:ext xmlns:c16="http://schemas.microsoft.com/office/drawing/2014/chart" uri="{C3380CC4-5D6E-409C-BE32-E72D297353CC}">
              <c16:uniqueId val="{00000000-90FF-412E-AB6E-0E39CA7673A1}"/>
            </c:ext>
          </c:extLst>
        </c:ser>
        <c:ser>
          <c:idx val="1"/>
          <c:order val="1"/>
          <c:tx>
            <c:strRef>
              <c:f>Franklin!$K$18</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Franklin!$L$15:$O$16</c:f>
              <c:multiLvlStrCache>
                <c:ptCount val="4"/>
                <c:lvl>
                  <c:pt idx="0">
                    <c:v>White</c:v>
                  </c:pt>
                  <c:pt idx="1">
                    <c:v>Black</c:v>
                  </c:pt>
                  <c:pt idx="2">
                    <c:v>White</c:v>
                  </c:pt>
                  <c:pt idx="3">
                    <c:v>Black</c:v>
                  </c:pt>
                </c:lvl>
                <c:lvl>
                  <c:pt idx="0">
                    <c:v>Adult</c:v>
                  </c:pt>
                  <c:pt idx="2">
                    <c:v>Child</c:v>
                  </c:pt>
                </c:lvl>
              </c:multiLvlStrCache>
            </c:multiLvlStrRef>
          </c:cat>
          <c:val>
            <c:numRef>
              <c:f>Franklin!$L$18:$O$18</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90FF-412E-AB6E-0E39CA7673A1}"/>
            </c:ext>
          </c:extLst>
        </c:ser>
        <c:dLbls>
          <c:dLblPos val="outEnd"/>
          <c:showLegendKey val="0"/>
          <c:showVal val="1"/>
          <c:showCatName val="0"/>
          <c:showSerName val="0"/>
          <c:showPercent val="0"/>
          <c:showBubbleSize val="0"/>
        </c:dLbls>
        <c:gapWidth val="116"/>
        <c:axId val="433874432"/>
        <c:axId val="1995299392"/>
      </c:barChart>
      <c:catAx>
        <c:axId val="4338744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mn-lt"/>
                <a:ea typeface="+mn-ea"/>
                <a:cs typeface="+mn-cs"/>
              </a:defRPr>
            </a:pPr>
            <a:endParaRPr lang="en-US"/>
          </a:p>
        </c:txPr>
        <c:crossAx val="1995299392"/>
        <c:crosses val="autoZero"/>
        <c:auto val="1"/>
        <c:lblAlgn val="ctr"/>
        <c:lblOffset val="100"/>
        <c:noMultiLvlLbl val="0"/>
      </c:catAx>
      <c:valAx>
        <c:axId val="1995299392"/>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dirty="0">
                    <a:latin typeface="Source Sans Pro" panose="020B0503030403020204" pitchFamily="34" charset="0"/>
                  </a:rPr>
                  <a:t>rate per 1,000,000 residents</a:t>
                </a:r>
              </a:p>
            </c:rich>
          </c:tx>
          <c:layout>
            <c:manualLayout>
              <c:xMode val="edge"/>
              <c:yMode val="edge"/>
              <c:x val="0"/>
              <c:y val="0.30567715495015468"/>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338744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Franklin County Experienced Generally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Visualizations.xlsx]Frank'!$C$4</c:f>
              <c:strCache>
                <c:ptCount val="1"/>
                <c:pt idx="0">
                  <c:v>Franklin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596822487875854E-2"/>
                  <c:y val="3.6527235674069979E-2"/>
                </c:manualLayout>
              </c:layout>
              <c:tx>
                <c:rich>
                  <a:bodyPr/>
                  <a:lstStyle/>
                  <a:p>
                    <a:fld id="{92B421B8-6CB7-4CA5-A777-00453D8084A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60DB-454F-A106-CA6B4DA96657}"/>
                </c:ext>
              </c:extLst>
            </c:dLbl>
            <c:dLbl>
              <c:idx val="4"/>
              <c:layout>
                <c:manualLayout>
                  <c:x val="-5.0870184717040245E-2"/>
                  <c:y val="2.8831231475808794E-2"/>
                </c:manualLayout>
              </c:layout>
              <c:tx>
                <c:rich>
                  <a:bodyPr/>
                  <a:lstStyle/>
                  <a:p>
                    <a:fld id="{AFB7A389-A05C-49A9-AA32-6824CC30DA9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0DB-454F-A106-CA6B4DA966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Visualizations.xlsx]Frank'!$B$5:$B$11</c:f>
              <c:strCache>
                <c:ptCount val="6"/>
                <c:pt idx="0">
                  <c:v>2016</c:v>
                </c:pt>
                <c:pt idx="1">
                  <c:v>2017</c:v>
                </c:pt>
                <c:pt idx="2">
                  <c:v>2018</c:v>
                </c:pt>
                <c:pt idx="3">
                  <c:v>2019</c:v>
                </c:pt>
                <c:pt idx="4">
                  <c:v>2020</c:v>
                </c:pt>
                <c:pt idx="5">
                  <c:v>2021</c:v>
                </c:pt>
              </c:strCache>
              <c:extLst/>
            </c:strRef>
          </c:cat>
          <c:val>
            <c:numRef>
              <c:f>'[County Visualizations.xlsx]Frank'!$C$5:$C$11</c:f>
              <c:numCache>
                <c:formatCode>General</c:formatCode>
                <c:ptCount val="6"/>
                <c:pt idx="0">
                  <c:v>13.78</c:v>
                </c:pt>
                <c:pt idx="1">
                  <c:v>24.52</c:v>
                </c:pt>
                <c:pt idx="2">
                  <c:v>23.63</c:v>
                </c:pt>
                <c:pt idx="3">
                  <c:v>24.17</c:v>
                </c:pt>
                <c:pt idx="4">
                  <c:v>15.54</c:v>
                </c:pt>
                <c:pt idx="5">
                  <c:v>14.04</c:v>
                </c:pt>
              </c:numCache>
              <c:extLst/>
            </c:numRef>
          </c:val>
          <c:smooth val="0"/>
          <c:extLst>
            <c:ext xmlns:c16="http://schemas.microsoft.com/office/drawing/2014/chart" uri="{C3380CC4-5D6E-409C-BE32-E72D297353CC}">
              <c16:uniqueId val="{00000002-60DB-454F-A106-CA6B4DA96657}"/>
            </c:ext>
          </c:extLst>
        </c:ser>
        <c:ser>
          <c:idx val="2"/>
          <c:order val="1"/>
          <c:tx>
            <c:strRef>
              <c:f>'[County Visualizations.xlsx]Frank'!$E$4</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1066265040476869E-2"/>
                  <c:y val="-4.0375237773200644E-2"/>
                </c:manualLayout>
              </c:layout>
              <c:tx>
                <c:rich>
                  <a:bodyPr/>
                  <a:lstStyle/>
                  <a:p>
                    <a:fld id="{4BBDC31F-0B41-439E-B3C4-B469E907495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0DB-454F-A106-CA6B4DA96657}"/>
                </c:ext>
              </c:extLst>
            </c:dLbl>
            <c:dLbl>
              <c:idx val="1"/>
              <c:layout>
                <c:manualLayout>
                  <c:x val="-4.3517244959617736E-2"/>
                  <c:y val="-2.8831231475808794E-2"/>
                </c:manualLayout>
              </c:layout>
              <c:tx>
                <c:rich>
                  <a:bodyPr/>
                  <a:lstStyle/>
                  <a:p>
                    <a:fld id="{4CBF33F6-E9D2-45B0-9F07-AC55C66C5DD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60DB-454F-A106-CA6B4DA96657}"/>
                </c:ext>
              </c:extLst>
            </c:dLbl>
            <c:dLbl>
              <c:idx val="2"/>
              <c:layout>
                <c:manualLayout>
                  <c:x val="-4.5968224878758512E-2"/>
                  <c:y val="-2.4983229376678268E-2"/>
                </c:manualLayout>
              </c:layout>
              <c:tx>
                <c:rich>
                  <a:bodyPr/>
                  <a:lstStyle/>
                  <a:p>
                    <a:fld id="{4F74A1A7-3207-4C99-B235-7AFE7CA8D79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0DB-454F-A106-CA6B4DA96657}"/>
                </c:ext>
              </c:extLst>
            </c:dLbl>
            <c:dLbl>
              <c:idx val="3"/>
              <c:layout>
                <c:manualLayout>
                  <c:x val="-4.8419204797899337E-2"/>
                  <c:y val="-2.8831231475808794E-2"/>
                </c:manualLayout>
              </c:layout>
              <c:tx>
                <c:rich>
                  <a:bodyPr/>
                  <a:lstStyle/>
                  <a:p>
                    <a:fld id="{C1DF39EC-DF05-4635-8BD0-23F97D211FE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60DB-454F-A106-CA6B4DA96657}"/>
                </c:ext>
              </c:extLst>
            </c:dLbl>
            <c:dLbl>
              <c:idx val="4"/>
              <c:layout>
                <c:manualLayout>
                  <c:x val="-3.8615285121336052E-2"/>
                  <c:y val="-2.4983229376678198E-2"/>
                </c:manualLayout>
              </c:layout>
              <c:tx>
                <c:rich>
                  <a:bodyPr/>
                  <a:lstStyle/>
                  <a:p>
                    <a:fld id="{6666412F-0048-4183-9B8A-D67748B7646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0DB-454F-A106-CA6B4DA96657}"/>
                </c:ext>
              </c:extLst>
            </c:dLbl>
            <c:dLbl>
              <c:idx val="5"/>
              <c:layout>
                <c:manualLayout>
                  <c:x val="-4.5968224878758512E-2"/>
                  <c:y val="-3.267923357493939E-2"/>
                </c:manualLayout>
              </c:layout>
              <c:tx>
                <c:rich>
                  <a:bodyPr/>
                  <a:lstStyle/>
                  <a:p>
                    <a:fld id="{F29A0E79-63AB-4F4C-BE8E-B639FDFE00D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60DB-454F-A106-CA6B4DA966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Visualizations.xlsx]Frank'!$B$5:$B$11</c:f>
              <c:strCache>
                <c:ptCount val="6"/>
                <c:pt idx="0">
                  <c:v>2016</c:v>
                </c:pt>
                <c:pt idx="1">
                  <c:v>2017</c:v>
                </c:pt>
                <c:pt idx="2">
                  <c:v>2018</c:v>
                </c:pt>
                <c:pt idx="3">
                  <c:v>2019</c:v>
                </c:pt>
                <c:pt idx="4">
                  <c:v>2020</c:v>
                </c:pt>
                <c:pt idx="5">
                  <c:v>2021</c:v>
                </c:pt>
              </c:strCache>
              <c:extLst/>
            </c:strRef>
          </c:cat>
          <c:val>
            <c:numRef>
              <c:f>'[County Visualizations.xlsx]Frank'!$E$5:$E$11</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9-60DB-454F-A106-CA6B4DA96657}"/>
            </c:ext>
          </c:extLst>
        </c:ser>
        <c:ser>
          <c:idx val="4"/>
          <c:order val="2"/>
          <c:tx>
            <c:strRef>
              <c:f>'[County Visualizations.xlsx]Frank'!$G$4</c:f>
              <c:strCache>
                <c:ptCount val="1"/>
                <c:pt idx="0">
                  <c:v>Franklin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6.0674104393603441E-2"/>
                  <c:y val="-2.8831231475808721E-2"/>
                </c:manualLayout>
              </c:layout>
              <c:tx>
                <c:rich>
                  <a:bodyPr/>
                  <a:lstStyle/>
                  <a:p>
                    <a:fld id="{395E4113-BDCC-4BDF-A48C-05BF425258C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60DB-454F-A106-CA6B4DA96657}"/>
                </c:ext>
              </c:extLst>
            </c:dLbl>
            <c:dLbl>
              <c:idx val="1"/>
              <c:layout>
                <c:manualLayout>
                  <c:x val="-4.8419204797899337E-2"/>
                  <c:y val="-2.4983229376678198E-2"/>
                </c:manualLayout>
              </c:layout>
              <c:tx>
                <c:rich>
                  <a:bodyPr/>
                  <a:lstStyle/>
                  <a:p>
                    <a:fld id="{6AEA91EA-D667-4FB7-9913-A38EB40CC02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60DB-454F-A106-CA6B4DA96657}"/>
                </c:ext>
              </c:extLst>
            </c:dLbl>
            <c:dLbl>
              <c:idx val="3"/>
              <c:layout>
                <c:manualLayout>
                  <c:x val="-4.5968224878758512E-2"/>
                  <c:y val="-1.728722517841701E-2"/>
                </c:manualLayout>
              </c:layout>
              <c:tx>
                <c:rich>
                  <a:bodyPr/>
                  <a:lstStyle/>
                  <a:p>
                    <a:fld id="{317FBD01-3ADA-4EC1-B813-99AAB711B68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60DB-454F-A106-CA6B4DA96657}"/>
                </c:ext>
              </c:extLst>
            </c:dLbl>
            <c:dLbl>
              <c:idx val="5"/>
              <c:layout>
                <c:manualLayout>
                  <c:x val="-4.8419204797899337E-2"/>
                  <c:y val="-3.6527235674070048E-2"/>
                </c:manualLayout>
              </c:layout>
              <c:tx>
                <c:rich>
                  <a:bodyPr/>
                  <a:lstStyle/>
                  <a:p>
                    <a:fld id="{0CFECA94-A1F0-4B7E-BC28-96B33DC16F6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60DB-454F-A106-CA6B4DA966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Visualizations.xlsx]Frank'!$B$5:$B$11</c:f>
              <c:strCache>
                <c:ptCount val="6"/>
                <c:pt idx="0">
                  <c:v>2016</c:v>
                </c:pt>
                <c:pt idx="1">
                  <c:v>2017</c:v>
                </c:pt>
                <c:pt idx="2">
                  <c:v>2018</c:v>
                </c:pt>
                <c:pt idx="3">
                  <c:v>2019</c:v>
                </c:pt>
                <c:pt idx="4">
                  <c:v>2020</c:v>
                </c:pt>
                <c:pt idx="5">
                  <c:v>2021</c:v>
                </c:pt>
              </c:strCache>
              <c:extLst/>
            </c:strRef>
          </c:cat>
          <c:val>
            <c:numRef>
              <c:f>'[County Visualizations.xlsx]Frank'!$G$5:$G$11</c:f>
              <c:numCache>
                <c:formatCode>0.00</c:formatCode>
                <c:ptCount val="6"/>
                <c:pt idx="0">
                  <c:v>14.9886949673551</c:v>
                </c:pt>
                <c:pt idx="1">
                  <c:v>37.389530931339202</c:v>
                </c:pt>
                <c:pt idx="2">
                  <c:v>38.573933372296899</c:v>
                </c:pt>
                <c:pt idx="3">
                  <c:v>52.533086826144803</c:v>
                </c:pt>
                <c:pt idx="4">
                  <c:v>30.749771012343501</c:v>
                </c:pt>
                <c:pt idx="5">
                  <c:v>28.028323358341101</c:v>
                </c:pt>
              </c:numCache>
              <c:extLst/>
            </c:numRef>
          </c:val>
          <c:smooth val="0"/>
          <c:extLst>
            <c:ext xmlns:c16="http://schemas.microsoft.com/office/drawing/2014/chart" uri="{C3380CC4-5D6E-409C-BE32-E72D297353CC}">
              <c16:uniqueId val="{0000000E-60DB-454F-A106-CA6B4DA96657}"/>
            </c:ext>
          </c:extLst>
        </c:ser>
        <c:ser>
          <c:idx val="5"/>
          <c:order val="3"/>
          <c:tx>
            <c:strRef>
              <c:f>'[County Visualizations.xlsx]Frank'!$H$4</c:f>
              <c:strCache>
                <c:ptCount val="1"/>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596822487875854E-2"/>
                  <c:y val="-3.267923357493939E-2"/>
                </c:manualLayout>
              </c:layout>
              <c:tx>
                <c:rich>
                  <a:bodyPr/>
                  <a:lstStyle/>
                  <a:p>
                    <a:fld id="{D5FBC4B0-791E-45FF-8BA2-B95851EEF50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60DB-454F-A106-CA6B4DA96657}"/>
                </c:ext>
              </c:extLst>
            </c:dLbl>
            <c:dLbl>
              <c:idx val="1"/>
              <c:layout>
                <c:manualLayout>
                  <c:x val="-4.8419204797899337E-2"/>
                  <c:y val="-4.0375237773200574E-2"/>
                </c:manualLayout>
              </c:layout>
              <c:tx>
                <c:rich>
                  <a:bodyPr/>
                  <a:lstStyle/>
                  <a:p>
                    <a:fld id="{8C03EECD-F85D-463C-B8D6-CCF796B01AD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60DB-454F-A106-CA6B4DA96657}"/>
                </c:ext>
              </c:extLst>
            </c:dLbl>
            <c:dLbl>
              <c:idx val="2"/>
              <c:layout>
                <c:manualLayout>
                  <c:x val="-5.332116463618098E-2"/>
                  <c:y val="-2.8831231475808794E-2"/>
                </c:manualLayout>
              </c:layout>
              <c:tx>
                <c:rich>
                  <a:bodyPr/>
                  <a:lstStyle/>
                  <a:p>
                    <a:fld id="{C9EDB1DD-CD80-4628-91AD-0B17E69C214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60DB-454F-A106-CA6B4DA96657}"/>
                </c:ext>
              </c:extLst>
            </c:dLbl>
            <c:dLbl>
              <c:idx val="3"/>
              <c:layout>
                <c:manualLayout>
                  <c:x val="-4.5968224878758512E-2"/>
                  <c:y val="-2.8831231475808794E-2"/>
                </c:manualLayout>
              </c:layout>
              <c:tx>
                <c:rich>
                  <a:bodyPr/>
                  <a:lstStyle/>
                  <a:p>
                    <a:fld id="{F398E340-FBD1-467A-B992-08EF85E39F5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60DB-454F-A106-CA6B4DA96657}"/>
                </c:ext>
              </c:extLst>
            </c:dLbl>
            <c:dLbl>
              <c:idx val="5"/>
              <c:layout>
                <c:manualLayout>
                  <c:x val="-4.5968224878758512E-2"/>
                  <c:y val="-3.6527235674070013E-2"/>
                </c:manualLayout>
              </c:layout>
              <c:tx>
                <c:rich>
                  <a:bodyPr/>
                  <a:lstStyle/>
                  <a:p>
                    <a:fld id="{A826931E-3099-4AB9-9C86-28F5941D02E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60DB-454F-A106-CA6B4DA966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Visualizations.xlsx]Frank'!$B$5:$B$11</c:f>
              <c:strCache>
                <c:ptCount val="6"/>
                <c:pt idx="0">
                  <c:v>2016</c:v>
                </c:pt>
                <c:pt idx="1">
                  <c:v>2017</c:v>
                </c:pt>
                <c:pt idx="2">
                  <c:v>2018</c:v>
                </c:pt>
                <c:pt idx="3">
                  <c:v>2019</c:v>
                </c:pt>
                <c:pt idx="4">
                  <c:v>2020</c:v>
                </c:pt>
                <c:pt idx="5">
                  <c:v>2021</c:v>
                </c:pt>
              </c:strCache>
              <c:extLst/>
            </c:strRef>
          </c:cat>
          <c:val>
            <c:numRef>
              <c:f>'[County Visualizations.xlsx]Frank'!$H$5:$H$11</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4-60DB-454F-A106-CA6B4DA96657}"/>
            </c:ext>
          </c:extLst>
        </c:ser>
        <c:dLbls>
          <c:dLblPos val="t"/>
          <c:showLegendKey val="0"/>
          <c:showVal val="1"/>
          <c:showCatName val="0"/>
          <c:showSerName val="0"/>
          <c:showPercent val="0"/>
          <c:showBubbleSize val="0"/>
        </c:dLbls>
        <c:marker val="1"/>
        <c:smooth val="0"/>
        <c:axId val="1534413967"/>
        <c:axId val="1378957311"/>
      </c:lineChart>
      <c:catAx>
        <c:axId val="15344139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78957311"/>
        <c:crosses val="autoZero"/>
        <c:auto val="1"/>
        <c:lblAlgn val="ctr"/>
        <c:lblOffset val="100"/>
        <c:noMultiLvlLbl val="0"/>
      </c:catAx>
      <c:valAx>
        <c:axId val="137895731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257061475787118E-2"/>
              <c:y val="0.1897280159398184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344139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Franklin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9.9347427461978208E-2"/>
          <c:y val="0.16856485439639624"/>
          <c:w val="0.86412289217272498"/>
          <c:h val="0.63560652493121172"/>
        </c:manualLayout>
      </c:layout>
      <c:lineChart>
        <c:grouping val="standard"/>
        <c:varyColors val="0"/>
        <c:ser>
          <c:idx val="0"/>
          <c:order val="0"/>
          <c:tx>
            <c:strRef>
              <c:f>Frank!$D$15:$D$16</c:f>
              <c:strCache>
                <c:ptCount val="2"/>
                <c:pt idx="0">
                  <c:v>Franklin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4055666003976146E-2"/>
                  <c:y val="3.8328024530914218E-2"/>
                </c:manualLayout>
              </c:layout>
              <c:tx>
                <c:rich>
                  <a:bodyPr/>
                  <a:lstStyle/>
                  <a:p>
                    <a:fld id="{93A6F148-F006-49C5-8032-94947208456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D02-4F50-B525-7526FD6E85B9}"/>
                </c:ext>
              </c:extLst>
            </c:dLbl>
            <c:dLbl>
              <c:idx val="1"/>
              <c:layout>
                <c:manualLayout>
                  <c:x val="-4.67064280980782E-2"/>
                  <c:y val="4.2643019137170883E-2"/>
                </c:manualLayout>
              </c:layout>
              <c:tx>
                <c:rich>
                  <a:bodyPr/>
                  <a:lstStyle/>
                  <a:p>
                    <a:fld id="{96C9ED64-1B14-4117-AF89-8BAF3378A3D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D02-4F50-B525-7526FD6E85B9}"/>
                </c:ext>
              </c:extLst>
            </c:dLbl>
            <c:dLbl>
              <c:idx val="2"/>
              <c:layout>
                <c:manualLayout>
                  <c:x val="-4.67064280980782E-2"/>
                  <c:y val="4.2643019137170959E-2"/>
                </c:manualLayout>
              </c:layout>
              <c:tx>
                <c:rich>
                  <a:bodyPr/>
                  <a:lstStyle/>
                  <a:p>
                    <a:fld id="{279A13D7-474C-4FC2-B675-CF261F9DC85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D02-4F50-B525-7526FD6E85B9}"/>
                </c:ext>
              </c:extLst>
            </c:dLbl>
            <c:dLbl>
              <c:idx val="3"/>
              <c:layout>
                <c:manualLayout>
                  <c:x val="-4.9357190192180253E-2"/>
                  <c:y val="3.4013029924657476E-2"/>
                </c:manualLayout>
              </c:layout>
              <c:tx>
                <c:rich>
                  <a:bodyPr/>
                  <a:lstStyle/>
                  <a:p>
                    <a:fld id="{6623F022-E2A6-4F51-881C-9E3B918F0EA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D02-4F50-B525-7526FD6E85B9}"/>
                </c:ext>
              </c:extLst>
            </c:dLbl>
            <c:dLbl>
              <c:idx val="4"/>
              <c:layout>
                <c:manualLayout>
                  <c:x val="-4.9357190192180253E-2"/>
                  <c:y val="2.5383040712143992E-2"/>
                </c:manualLayout>
              </c:layout>
              <c:tx>
                <c:rich>
                  <a:bodyPr/>
                  <a:lstStyle/>
                  <a:p>
                    <a:fld id="{D03939BD-2255-46E0-A9B6-09A7DDD43C2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D02-4F50-B525-7526FD6E85B9}"/>
                </c:ext>
              </c:extLst>
            </c:dLbl>
            <c:dLbl>
              <c:idx val="5"/>
              <c:layout>
                <c:manualLayout>
                  <c:x val="-4.6706428098078297E-2"/>
                  <c:y val="2.106804610588733E-2"/>
                </c:manualLayout>
              </c:layout>
              <c:tx>
                <c:rich>
                  <a:bodyPr/>
                  <a:lstStyle/>
                  <a:p>
                    <a:fld id="{1F3C45B3-48EA-43E4-A59D-C40FBBC449C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D02-4F50-B525-7526FD6E85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Frank!$C$17:$C$22</c:f>
              <c:numCache>
                <c:formatCode>General</c:formatCode>
                <c:ptCount val="6"/>
                <c:pt idx="0">
                  <c:v>2016</c:v>
                </c:pt>
                <c:pt idx="1">
                  <c:v>2017</c:v>
                </c:pt>
                <c:pt idx="2">
                  <c:v>2018</c:v>
                </c:pt>
                <c:pt idx="3">
                  <c:v>2019</c:v>
                </c:pt>
                <c:pt idx="4">
                  <c:v>2020</c:v>
                </c:pt>
                <c:pt idx="5">
                  <c:v>2021</c:v>
                </c:pt>
              </c:numCache>
            </c:numRef>
          </c:cat>
          <c:val>
            <c:numRef>
              <c:f>Frank!$D$17:$D$22</c:f>
              <c:numCache>
                <c:formatCode>General</c:formatCode>
                <c:ptCount val="6"/>
                <c:pt idx="0">
                  <c:v>37.46</c:v>
                </c:pt>
                <c:pt idx="1">
                  <c:v>39.96</c:v>
                </c:pt>
                <c:pt idx="2">
                  <c:v>46.21</c:v>
                </c:pt>
                <c:pt idx="3">
                  <c:v>41.42</c:v>
                </c:pt>
                <c:pt idx="4">
                  <c:v>17.079999999999998</c:v>
                </c:pt>
                <c:pt idx="5">
                  <c:v>24.22</c:v>
                </c:pt>
              </c:numCache>
            </c:numRef>
          </c:val>
          <c:smooth val="0"/>
          <c:extLst>
            <c:ext xmlns:c16="http://schemas.microsoft.com/office/drawing/2014/chart" uri="{C3380CC4-5D6E-409C-BE32-E72D297353CC}">
              <c16:uniqueId val="{00000006-1D02-4F50-B525-7526FD6E85B9}"/>
            </c:ext>
          </c:extLst>
        </c:ser>
        <c:ser>
          <c:idx val="1"/>
          <c:order val="1"/>
          <c:tx>
            <c:strRef>
              <c:f>Frank!$E$15:$E$16</c:f>
              <c:strCache>
                <c:ptCount val="2"/>
                <c:pt idx="0">
                  <c:v>Franklin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1"/>
              <c:layout>
                <c:manualLayout>
                  <c:x val="-5.2080796063513929E-2"/>
                  <c:y val="4.2643019137170959E-2"/>
                </c:manualLayout>
              </c:layout>
              <c:tx>
                <c:rich>
                  <a:bodyPr/>
                  <a:lstStyle/>
                  <a:p>
                    <a:fld id="{F2E788CE-DF62-45C1-AF92-9EE5ACCED9C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D02-4F50-B525-7526FD6E85B9}"/>
                </c:ext>
              </c:extLst>
            </c:dLbl>
            <c:dLbl>
              <c:idx val="4"/>
              <c:layout>
                <c:manualLayout>
                  <c:x val="-4.4055666003976146E-2"/>
                  <c:y val="-2.9698035318400734E-2"/>
                </c:manualLayout>
              </c:layout>
              <c:tx>
                <c:rich>
                  <a:bodyPr/>
                  <a:lstStyle/>
                  <a:p>
                    <a:fld id="{FB0E8453-F675-4D87-9B83-7AEE512B240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D02-4F50-B525-7526FD6E85B9}"/>
                </c:ext>
              </c:extLst>
            </c:dLbl>
            <c:dLbl>
              <c:idx val="5"/>
              <c:tx>
                <c:rich>
                  <a:bodyPr/>
                  <a:lstStyle/>
                  <a:p>
                    <a:fld id="{8DFA258F-D35B-4D39-91F0-879A55C5B5FA}" type="VALUE">
                      <a:rPr lang="en-US">
                        <a:latin typeface="Source Sans Pro" panose="020B0503030403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D02-4F50-B525-7526FD6E85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Frank!$C$17:$C$22</c:f>
              <c:numCache>
                <c:formatCode>General</c:formatCode>
                <c:ptCount val="6"/>
                <c:pt idx="0">
                  <c:v>2016</c:v>
                </c:pt>
                <c:pt idx="1">
                  <c:v>2017</c:v>
                </c:pt>
                <c:pt idx="2">
                  <c:v>2018</c:v>
                </c:pt>
                <c:pt idx="3">
                  <c:v>2019</c:v>
                </c:pt>
                <c:pt idx="4">
                  <c:v>2020</c:v>
                </c:pt>
                <c:pt idx="5">
                  <c:v>2021</c:v>
                </c:pt>
              </c:numCache>
            </c:numRef>
          </c:cat>
          <c:val>
            <c:numRef>
              <c:f>Frank!$E$17:$E$22</c:f>
              <c:numCache>
                <c:formatCode>General</c:formatCode>
                <c:ptCount val="6"/>
                <c:pt idx="0">
                  <c:v>174.04</c:v>
                </c:pt>
                <c:pt idx="1">
                  <c:v>181.76</c:v>
                </c:pt>
                <c:pt idx="2">
                  <c:v>188.72</c:v>
                </c:pt>
                <c:pt idx="3">
                  <c:v>171.04</c:v>
                </c:pt>
                <c:pt idx="4">
                  <c:v>78.83</c:v>
                </c:pt>
                <c:pt idx="5">
                  <c:v>113.73</c:v>
                </c:pt>
              </c:numCache>
            </c:numRef>
          </c:val>
          <c:smooth val="0"/>
          <c:extLst>
            <c:ext xmlns:c16="http://schemas.microsoft.com/office/drawing/2014/chart" uri="{C3380CC4-5D6E-409C-BE32-E72D297353CC}">
              <c16:uniqueId val="{0000000A-1D02-4F50-B525-7526FD6E85B9}"/>
            </c:ext>
          </c:extLst>
        </c:ser>
        <c:ser>
          <c:idx val="2"/>
          <c:order val="2"/>
          <c:tx>
            <c:strRef>
              <c:f>Frank!$F$15:$F$16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4"/>
              <c:layout>
                <c:manualLayout>
                  <c:x val="-4.67064280980782E-2"/>
                  <c:y val="-3.8328024530914141E-2"/>
                </c:manualLayout>
              </c:layout>
              <c:tx>
                <c:rich>
                  <a:bodyPr/>
                  <a:lstStyle/>
                  <a:p>
                    <a:fld id="{188546B3-52FA-48C1-AC9C-3EF551CA175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D02-4F50-B525-7526FD6E85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Frank!$C$17:$C$22</c:f>
              <c:numCache>
                <c:formatCode>General</c:formatCode>
                <c:ptCount val="6"/>
                <c:pt idx="0">
                  <c:v>2016</c:v>
                </c:pt>
                <c:pt idx="1">
                  <c:v>2017</c:v>
                </c:pt>
                <c:pt idx="2">
                  <c:v>2018</c:v>
                </c:pt>
                <c:pt idx="3">
                  <c:v>2019</c:v>
                </c:pt>
                <c:pt idx="4">
                  <c:v>2020</c:v>
                </c:pt>
                <c:pt idx="5">
                  <c:v>2021</c:v>
                </c:pt>
              </c:numCache>
            </c:numRef>
          </c:cat>
          <c:val>
            <c:numRef>
              <c:f>Frank!$F$17:$F$22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C-1D02-4F50-B525-7526FD6E85B9}"/>
            </c:ext>
          </c:extLst>
        </c:ser>
        <c:ser>
          <c:idx val="3"/>
          <c:order val="3"/>
          <c:tx>
            <c:strRef>
              <c:f>Frank!$G$15:$G$16</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Frank!$C$17:$C$22</c:f>
              <c:numCache>
                <c:formatCode>General</c:formatCode>
                <c:ptCount val="6"/>
                <c:pt idx="0">
                  <c:v>2016</c:v>
                </c:pt>
                <c:pt idx="1">
                  <c:v>2017</c:v>
                </c:pt>
                <c:pt idx="2">
                  <c:v>2018</c:v>
                </c:pt>
                <c:pt idx="3">
                  <c:v>2019</c:v>
                </c:pt>
                <c:pt idx="4">
                  <c:v>2020</c:v>
                </c:pt>
                <c:pt idx="5">
                  <c:v>2021</c:v>
                </c:pt>
              </c:numCache>
            </c:numRef>
          </c:cat>
          <c:val>
            <c:numRef>
              <c:f>Frank!$G$17:$G$22</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0D-1D02-4F50-B525-7526FD6E85B9}"/>
            </c:ext>
          </c:extLst>
        </c:ser>
        <c:dLbls>
          <c:dLblPos val="t"/>
          <c:showLegendKey val="0"/>
          <c:showVal val="1"/>
          <c:showCatName val="0"/>
          <c:showSerName val="0"/>
          <c:showPercent val="0"/>
          <c:showBubbleSize val="0"/>
        </c:dLbls>
        <c:marker val="1"/>
        <c:smooth val="0"/>
        <c:axId val="136832064"/>
        <c:axId val="136831584"/>
      </c:lineChart>
      <c:catAx>
        <c:axId val="136832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6831584"/>
        <c:crosses val="autoZero"/>
        <c:auto val="1"/>
        <c:lblAlgn val="ctr"/>
        <c:lblOffset val="100"/>
        <c:noMultiLvlLbl val="0"/>
      </c:catAx>
      <c:valAx>
        <c:axId val="1368315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7.9522862823061622E-3"/>
              <c:y val="0.2140886272711056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68320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Franklin County Experienced Generally Lower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Visualizations.xlsx]Frank'!$C$15</c:f>
              <c:strCache>
                <c:ptCount val="1"/>
                <c:pt idx="0">
                  <c:v>Franklin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8246424016275077E-2"/>
                  <c:y val="-1.4350365690865601E-2"/>
                </c:manualLayout>
              </c:layout>
              <c:tx>
                <c:rich>
                  <a:bodyPr/>
                  <a:lstStyle/>
                  <a:p>
                    <a:fld id="{613CDA85-5D3C-448B-9D3C-DB2B9A0B0E0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5C3-49EC-9287-210773ABAA2D}"/>
                </c:ext>
              </c:extLst>
            </c:dLbl>
            <c:dLbl>
              <c:idx val="1"/>
              <c:layout>
                <c:manualLayout>
                  <c:x val="-6.6278552530331297E-2"/>
                  <c:y val="-1.8459251820366045E-2"/>
                </c:manualLayout>
              </c:layout>
              <c:tx>
                <c:rich>
                  <a:bodyPr/>
                  <a:lstStyle/>
                  <a:p>
                    <a:fld id="{B48FACF2-4EF7-4A25-91DE-DC7397E75FA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5C3-49EC-9287-210773ABAA2D}"/>
                </c:ext>
              </c:extLst>
            </c:dLbl>
            <c:dLbl>
              <c:idx val="2"/>
              <c:layout>
                <c:manualLayout>
                  <c:x val="-4.1527149531840432E-2"/>
                  <c:y val="2.6995227869243618E-2"/>
                </c:manualLayout>
              </c:layout>
              <c:tx>
                <c:rich>
                  <a:bodyPr/>
                  <a:lstStyle/>
                  <a:p>
                    <a:fld id="{878C5CEB-DD0F-4D10-8A54-51FC8A78BAD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5C3-49EC-9287-210773ABAA2D}"/>
                </c:ext>
              </c:extLst>
            </c:dLbl>
            <c:dLbl>
              <c:idx val="3"/>
              <c:layout>
                <c:manualLayout>
                  <c:x val="-7.4310681044387622E-2"/>
                  <c:y val="-3.0785910208867298E-2"/>
                </c:manualLayout>
              </c:layout>
              <c:tx>
                <c:rich>
                  <a:bodyPr/>
                  <a:lstStyle/>
                  <a:p>
                    <a:fld id="{DF0FD5EA-9B4E-4E60-8C98-E1CD8E1A3A4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5C3-49EC-9287-210773ABAA2D}"/>
                </c:ext>
              </c:extLst>
            </c:dLbl>
            <c:dLbl>
              <c:idx val="4"/>
              <c:layout>
                <c:manualLayout>
                  <c:x val="-6.6278552530331297E-2"/>
                  <c:y val="-3.0785910208867298E-2"/>
                </c:manualLayout>
              </c:layout>
              <c:tx>
                <c:rich>
                  <a:bodyPr/>
                  <a:lstStyle/>
                  <a:p>
                    <a:fld id="{9235F454-E5A3-48F4-A5C0-EB5753B9268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5C3-49EC-9287-210773ABAA2D}"/>
                </c:ext>
              </c:extLst>
            </c:dLbl>
            <c:dLbl>
              <c:idx val="5"/>
              <c:layout>
                <c:manualLayout>
                  <c:x val="-1.0053652931937725E-2"/>
                  <c:y val="2.8792938668889132E-2"/>
                </c:manualLayout>
              </c:layout>
              <c:tx>
                <c:rich>
                  <a:bodyPr/>
                  <a:lstStyle/>
                  <a:p>
                    <a:fld id="{88DCA228-BDA9-4A0E-9FB8-AEF8E1A05AA7}" type="VALUE">
                      <a:rPr lang="en-US"/>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layout>
                    <c:manualLayout>
                      <c:w val="7.0977242302543514E-2"/>
                      <c:h val="5.3354048158733715E-2"/>
                    </c:manualLayout>
                  </c15:layout>
                  <c15:dlblFieldTable/>
                  <c15:showDataLabelsRange val="0"/>
                </c:ext>
                <c:ext xmlns:c16="http://schemas.microsoft.com/office/drawing/2014/chart" uri="{C3380CC4-5D6E-409C-BE32-E72D297353CC}">
                  <c16:uniqueId val="{00000005-55C3-49EC-9287-210773ABAA2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Visualizations.xlsx]Frank'!$B$16:$B$22</c:f>
              <c:strCache>
                <c:ptCount val="6"/>
                <c:pt idx="0">
                  <c:v>2016</c:v>
                </c:pt>
                <c:pt idx="1">
                  <c:v>2017</c:v>
                </c:pt>
                <c:pt idx="2">
                  <c:v>2018</c:v>
                </c:pt>
                <c:pt idx="3">
                  <c:v>2019</c:v>
                </c:pt>
                <c:pt idx="4">
                  <c:v>2020</c:v>
                </c:pt>
                <c:pt idx="5">
                  <c:v>2021</c:v>
                </c:pt>
              </c:strCache>
              <c:extLst/>
            </c:strRef>
          </c:cat>
          <c:val>
            <c:numRef>
              <c:f>'[County Visualizations.xlsx]Frank'!$C$16:$C$22</c:f>
              <c:numCache>
                <c:formatCode>General</c:formatCode>
                <c:ptCount val="6"/>
                <c:pt idx="0">
                  <c:v>37.46</c:v>
                </c:pt>
                <c:pt idx="1">
                  <c:v>39.96</c:v>
                </c:pt>
                <c:pt idx="2">
                  <c:v>46.21</c:v>
                </c:pt>
                <c:pt idx="3">
                  <c:v>41.42</c:v>
                </c:pt>
                <c:pt idx="4">
                  <c:v>17.079999999999998</c:v>
                </c:pt>
                <c:pt idx="5">
                  <c:v>24.22</c:v>
                </c:pt>
              </c:numCache>
              <c:extLst/>
            </c:numRef>
          </c:val>
          <c:smooth val="0"/>
          <c:extLst>
            <c:ext xmlns:c16="http://schemas.microsoft.com/office/drawing/2014/chart" uri="{C3380CC4-5D6E-409C-BE32-E72D297353CC}">
              <c16:uniqueId val="{00000006-55C3-49EC-9287-210773ABAA2D}"/>
            </c:ext>
          </c:extLst>
        </c:ser>
        <c:ser>
          <c:idx val="2"/>
          <c:order val="1"/>
          <c:tx>
            <c:strRef>
              <c:f>'[County Visualizations.xlsx]Frank'!$E$15</c:f>
              <c:strCache>
                <c:ptCount val="1"/>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8246424016275077E-2"/>
                  <c:y val="-3.9003682467868186E-2"/>
                </c:manualLayout>
              </c:layout>
              <c:tx>
                <c:rich>
                  <a:bodyPr/>
                  <a:lstStyle/>
                  <a:p>
                    <a:fld id="{4B6D7EAB-C914-49BA-917A-331FE5E39FA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5C3-49EC-9287-210773ABAA2D}"/>
                </c:ext>
              </c:extLst>
            </c:dLbl>
            <c:dLbl>
              <c:idx val="1"/>
              <c:layout>
                <c:manualLayout>
                  <c:x val="-6.092380018762715E-2"/>
                  <c:y val="-3.4894796338367819E-2"/>
                </c:manualLayout>
              </c:layout>
              <c:tx>
                <c:rich>
                  <a:bodyPr/>
                  <a:lstStyle/>
                  <a:p>
                    <a:fld id="{04C485EF-38BA-4812-89D3-97CC1656756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5C3-49EC-9287-210773ABAA2D}"/>
                </c:ext>
              </c:extLst>
            </c:dLbl>
            <c:dLbl>
              <c:idx val="2"/>
              <c:layout>
                <c:manualLayout>
                  <c:x val="-5.0214295502218849E-2"/>
                  <c:y val="-3.9003682467868186E-2"/>
                </c:manualLayout>
              </c:layout>
              <c:tx>
                <c:rich>
                  <a:bodyPr/>
                  <a:lstStyle/>
                  <a:p>
                    <a:fld id="{E1BB1363-CD54-4190-B261-A8E11DFD568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5C3-49EC-9287-210773ABAA2D}"/>
                </c:ext>
              </c:extLst>
            </c:dLbl>
            <c:dLbl>
              <c:idx val="3"/>
              <c:layout>
                <c:manualLayout>
                  <c:x val="-3.9504790816810548E-2"/>
                  <c:y val="-3.4894796338367819E-2"/>
                </c:manualLayout>
              </c:layout>
              <c:tx>
                <c:rich>
                  <a:bodyPr/>
                  <a:lstStyle/>
                  <a:p>
                    <a:fld id="{40796456-F96D-4AE2-8877-8013EDDAB4E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55C3-49EC-9287-210773ABAA2D}"/>
                </c:ext>
              </c:extLst>
            </c:dLbl>
            <c:dLbl>
              <c:idx val="4"/>
              <c:layout>
                <c:manualLayout>
                  <c:x val="-5.0214295502218752E-2"/>
                  <c:y val="-3.9003682467868186E-2"/>
                </c:manualLayout>
              </c:layout>
              <c:tx>
                <c:rich>
                  <a:bodyPr/>
                  <a:lstStyle/>
                  <a:p>
                    <a:fld id="{4BBECE75-B644-4B40-87C0-9AC6ADB1719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5C3-49EC-9287-210773ABAA2D}"/>
                </c:ext>
              </c:extLst>
            </c:dLbl>
            <c:dLbl>
              <c:idx val="5"/>
              <c:layout>
                <c:manualLayout>
                  <c:x val="-4.2182166988162725E-2"/>
                  <c:y val="-1.4350365690865525E-2"/>
                </c:manualLayout>
              </c:layout>
              <c:tx>
                <c:rich>
                  <a:bodyPr/>
                  <a:lstStyle/>
                  <a:p>
                    <a:fld id="{6C5829FC-35E6-4703-AEAB-25989899ACD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5C3-49EC-9287-210773ABAA2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Visualizations.xlsx]Frank'!$B$16:$B$22</c:f>
              <c:strCache>
                <c:ptCount val="6"/>
                <c:pt idx="0">
                  <c:v>2016</c:v>
                </c:pt>
                <c:pt idx="1">
                  <c:v>2017</c:v>
                </c:pt>
                <c:pt idx="2">
                  <c:v>2018</c:v>
                </c:pt>
                <c:pt idx="3">
                  <c:v>2019</c:v>
                </c:pt>
                <c:pt idx="4">
                  <c:v>2020</c:v>
                </c:pt>
                <c:pt idx="5">
                  <c:v>2021</c:v>
                </c:pt>
              </c:strCache>
              <c:extLst/>
            </c:strRef>
          </c:cat>
          <c:val>
            <c:numRef>
              <c:f>'[County Visualizations.xlsx]Frank'!$E$16:$E$22</c:f>
              <c:numCache>
                <c:formatCode>0.00</c:formatCode>
                <c:ptCount val="6"/>
                <c:pt idx="0">
                  <c:v>44.004702676944859</c:v>
                </c:pt>
                <c:pt idx="1">
                  <c:v>44.73695160288279</c:v>
                </c:pt>
                <c:pt idx="2">
                  <c:v>49.605113685844273</c:v>
                </c:pt>
                <c:pt idx="3">
                  <c:v>45.555601754132802</c:v>
                </c:pt>
                <c:pt idx="4">
                  <c:v>21.784170040564295</c:v>
                </c:pt>
                <c:pt idx="5">
                  <c:v>32.560540259413706</c:v>
                </c:pt>
              </c:numCache>
              <c:extLst/>
            </c:numRef>
          </c:val>
          <c:smooth val="0"/>
          <c:extLst>
            <c:ext xmlns:c16="http://schemas.microsoft.com/office/drawing/2014/chart" uri="{C3380CC4-5D6E-409C-BE32-E72D297353CC}">
              <c16:uniqueId val="{0000000D-55C3-49EC-9287-210773ABAA2D}"/>
            </c:ext>
          </c:extLst>
        </c:ser>
        <c:ser>
          <c:idx val="4"/>
          <c:order val="2"/>
          <c:tx>
            <c:strRef>
              <c:f>'[County Visualizations.xlsx]Frank'!$G$15</c:f>
              <c:strCache>
                <c:ptCount val="1"/>
                <c:pt idx="0">
                  <c:v>Franklin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5.0214295502218877E-2"/>
                  <c:y val="3.4894796338367742E-2"/>
                </c:manualLayout>
              </c:layout>
              <c:tx>
                <c:rich>
                  <a:bodyPr/>
                  <a:lstStyle/>
                  <a:p>
                    <a:fld id="{06D7087D-D9ED-4F9E-A83A-273A73C90B6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55C3-49EC-9287-210773ABAA2D}"/>
                </c:ext>
              </c:extLst>
            </c:dLbl>
            <c:dLbl>
              <c:idx val="2"/>
              <c:layout>
                <c:manualLayout>
                  <c:x val="-6.7659574468085112E-2"/>
                  <c:y val="-6.4166070150322675E-3"/>
                </c:manualLayout>
              </c:layout>
              <c:tx>
                <c:rich>
                  <a:bodyPr/>
                  <a:lstStyle/>
                  <a:p>
                    <a:fld id="{580E31E4-371A-4681-9524-84AC21AF0C3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55C3-49EC-9287-210773ABAA2D}"/>
                </c:ext>
              </c:extLst>
            </c:dLbl>
            <c:dLbl>
              <c:idx val="5"/>
              <c:layout>
                <c:manualLayout>
                  <c:x val="-1.0053652931937725E-2"/>
                  <c:y val="-6.1940649566367672E-3"/>
                </c:manualLayout>
              </c:layout>
              <c:tx>
                <c:rich>
                  <a:bodyPr/>
                  <a:lstStyle/>
                  <a:p>
                    <a:fld id="{D1672674-5A0C-4105-9B72-9AD83CEE44E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55C3-49EC-9287-210773ABAA2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Visualizations.xlsx]Frank'!$B$16:$B$22</c:f>
              <c:strCache>
                <c:ptCount val="6"/>
                <c:pt idx="0">
                  <c:v>2016</c:v>
                </c:pt>
                <c:pt idx="1">
                  <c:v>2017</c:v>
                </c:pt>
                <c:pt idx="2">
                  <c:v>2018</c:v>
                </c:pt>
                <c:pt idx="3">
                  <c:v>2019</c:v>
                </c:pt>
                <c:pt idx="4">
                  <c:v>2020</c:v>
                </c:pt>
                <c:pt idx="5">
                  <c:v>2021</c:v>
                </c:pt>
              </c:strCache>
              <c:extLst/>
            </c:strRef>
          </c:cat>
          <c:val>
            <c:numRef>
              <c:f>'[County Visualizations.xlsx]Frank'!$G$16:$G$22</c:f>
              <c:numCache>
                <c:formatCode>0.00</c:formatCode>
                <c:ptCount val="6"/>
                <c:pt idx="0">
                  <c:v>32.988557094257899</c:v>
                </c:pt>
                <c:pt idx="1">
                  <c:v>37.0297548826845</c:v>
                </c:pt>
                <c:pt idx="2">
                  <c:v>46.347734992539898</c:v>
                </c:pt>
                <c:pt idx="3">
                  <c:v>40.577928066400197</c:v>
                </c:pt>
                <c:pt idx="4">
                  <c:v>16.950160580468701</c:v>
                </c:pt>
                <c:pt idx="5">
                  <c:v>26.838589223723002</c:v>
                </c:pt>
              </c:numCache>
              <c:extLst/>
            </c:numRef>
          </c:val>
          <c:smooth val="0"/>
          <c:extLst>
            <c:ext xmlns:c16="http://schemas.microsoft.com/office/drawing/2014/chart" uri="{C3380CC4-5D6E-409C-BE32-E72D297353CC}">
              <c16:uniqueId val="{00000011-55C3-49EC-9287-210773ABAA2D}"/>
            </c:ext>
          </c:extLst>
        </c:ser>
        <c:ser>
          <c:idx val="5"/>
          <c:order val="3"/>
          <c:tx>
            <c:strRef>
              <c:f>'[County Visualizations.xlsx]Frank'!$H$15</c:f>
              <c:strCache>
                <c:ptCount val="1"/>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5"/>
              <c:layout>
                <c:manualLayout>
                  <c:x val="-3.4150038474106401E-2"/>
                  <c:y val="-3.0785910208867298E-2"/>
                </c:manualLayout>
              </c:layout>
              <c:tx>
                <c:rich>
                  <a:bodyPr/>
                  <a:lstStyle/>
                  <a:p>
                    <a:fld id="{E6B37AD8-39FD-44BC-88E5-DEB1BE330FA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55C3-49EC-9287-210773ABAA2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Visualizations.xlsx]Frank'!$B$16:$B$22</c:f>
              <c:strCache>
                <c:ptCount val="6"/>
                <c:pt idx="0">
                  <c:v>2016</c:v>
                </c:pt>
                <c:pt idx="1">
                  <c:v>2017</c:v>
                </c:pt>
                <c:pt idx="2">
                  <c:v>2018</c:v>
                </c:pt>
                <c:pt idx="3">
                  <c:v>2019</c:v>
                </c:pt>
                <c:pt idx="4">
                  <c:v>2020</c:v>
                </c:pt>
                <c:pt idx="5">
                  <c:v>2021</c:v>
                </c:pt>
              </c:strCache>
              <c:extLst/>
            </c:strRef>
          </c:cat>
          <c:val>
            <c:numRef>
              <c:f>'[County Visualizations.xlsx]Frank'!$H$16:$H$22</c:f>
              <c:numCache>
                <c:formatCode>0.00</c:formatCode>
                <c:ptCount val="6"/>
                <c:pt idx="0">
                  <c:v>65.1687466838912</c:v>
                </c:pt>
                <c:pt idx="1">
                  <c:v>64.107584385943312</c:v>
                </c:pt>
                <c:pt idx="2">
                  <c:v>80.758388750421744</c:v>
                </c:pt>
                <c:pt idx="3">
                  <c:v>83.319571042719929</c:v>
                </c:pt>
                <c:pt idx="4">
                  <c:v>35.000871178345577</c:v>
                </c:pt>
                <c:pt idx="5">
                  <c:v>60.299424805151482</c:v>
                </c:pt>
              </c:numCache>
              <c:extLst/>
            </c:numRef>
          </c:val>
          <c:smooth val="0"/>
          <c:extLst>
            <c:ext xmlns:c16="http://schemas.microsoft.com/office/drawing/2014/chart" uri="{C3380CC4-5D6E-409C-BE32-E72D297353CC}">
              <c16:uniqueId val="{00000013-55C3-49EC-9287-210773ABAA2D}"/>
            </c:ext>
          </c:extLst>
        </c:ser>
        <c:dLbls>
          <c:dLblPos val="t"/>
          <c:showLegendKey val="0"/>
          <c:showVal val="1"/>
          <c:showCatName val="0"/>
          <c:showSerName val="0"/>
          <c:showPercent val="0"/>
          <c:showBubbleSize val="0"/>
        </c:dLbls>
        <c:marker val="1"/>
        <c:smooth val="0"/>
        <c:axId val="1994044431"/>
        <c:axId val="1370608767"/>
      </c:lineChart>
      <c:catAx>
        <c:axId val="1994044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70608767"/>
        <c:crosses val="autoZero"/>
        <c:auto val="1"/>
        <c:lblAlgn val="ctr"/>
        <c:lblOffset val="100"/>
        <c:noMultiLvlLbl val="0"/>
      </c:catAx>
      <c:valAx>
        <c:axId val="13706087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386880856760375E-2"/>
              <c:y val="0.164533065533174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940444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Adult Females in Franklin County experienced Higher Rates of Asthma-Related Hospitalizations and Emergency Department Visits Compared to their 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9.3223519457390255E-2"/>
          <c:y val="0.16798846773724596"/>
          <c:w val="0.88011209539551205"/>
          <c:h val="0.6531266404199475"/>
        </c:manualLayout>
      </c:layout>
      <c:lineChart>
        <c:grouping val="standard"/>
        <c:varyColors val="0"/>
        <c:ser>
          <c:idx val="0"/>
          <c:order val="0"/>
          <c:tx>
            <c:strRef>
              <c:f>Frank!$D$25:$D$26</c:f>
              <c:strCache>
                <c:ptCount val="2"/>
                <c:pt idx="0">
                  <c:v>Franklin Male Adults </c:v>
                </c:pt>
              </c:strCache>
            </c:strRef>
          </c:tx>
          <c:spPr>
            <a:ln w="28575" cap="rnd">
              <a:solidFill>
                <a:srgbClr val="009900"/>
              </a:solidFill>
              <a:round/>
            </a:ln>
            <a:effectLst/>
          </c:spPr>
          <c:marker>
            <c:symbol val="circle"/>
            <c:size val="5"/>
            <c:spPr>
              <a:solidFill>
                <a:srgbClr val="009900"/>
              </a:solidFill>
              <a:ln w="9525">
                <a:solidFill>
                  <a:srgbClr val="009900"/>
                </a:solidFill>
              </a:ln>
              <a:effectLst/>
            </c:spPr>
          </c:marker>
          <c:dLbls>
            <c:dLbl>
              <c:idx val="0"/>
              <c:layout>
                <c:manualLayout>
                  <c:x val="-4.8439862542955354E-2"/>
                  <c:y val="-3.0286115225695798E-2"/>
                </c:manualLayout>
              </c:layout>
              <c:tx>
                <c:rich>
                  <a:bodyPr/>
                  <a:lstStyle/>
                  <a:p>
                    <a:fld id="{9B4CED6A-82E0-4C88-A2C3-25D0E662B2D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8AB-45E7-82AA-E035E4FB228A}"/>
                </c:ext>
              </c:extLst>
            </c:dLbl>
            <c:dLbl>
              <c:idx val="2"/>
              <c:layout>
                <c:manualLayout>
                  <c:x val="-5.118900343642617E-2"/>
                  <c:y val="-3.4686555269700201E-2"/>
                </c:manualLayout>
              </c:layout>
              <c:tx>
                <c:rich>
                  <a:bodyPr/>
                  <a:lstStyle/>
                  <a:p>
                    <a:fld id="{013CB529-0D3B-459B-B041-9BB2AD3BFF6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8AB-45E7-82AA-E035E4FB228A}"/>
                </c:ext>
              </c:extLst>
            </c:dLbl>
            <c:dLbl>
              <c:idx val="3"/>
              <c:layout>
                <c:manualLayout>
                  <c:x val="-4.2866033498390119E-2"/>
                  <c:y val="-3.0286115225695798E-2"/>
                </c:manualLayout>
              </c:layout>
              <c:tx>
                <c:rich>
                  <a:bodyPr/>
                  <a:lstStyle/>
                  <a:p>
                    <a:fld id="{A66A4FEA-5D8C-45B0-88BE-90E5531CB4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8AB-45E7-82AA-E035E4FB228A}"/>
                </c:ext>
              </c:extLst>
            </c:dLbl>
            <c:dLbl>
              <c:idx val="4"/>
              <c:layout>
                <c:manualLayout>
                  <c:x val="-4.5690721649484539E-2"/>
                  <c:y val="-2.5885675181691398E-2"/>
                </c:manualLayout>
              </c:layout>
              <c:tx>
                <c:rich>
                  <a:bodyPr/>
                  <a:lstStyle/>
                  <a:p>
                    <a:fld id="{9BC461C4-7DF1-4D09-8AE4-C0FD6AFC025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8AB-45E7-82AA-E035E4FB228A}"/>
                </c:ext>
              </c:extLst>
            </c:dLbl>
            <c:dLbl>
              <c:idx val="5"/>
              <c:layout>
                <c:manualLayout>
                  <c:x val="-4.5690721649484636E-2"/>
                  <c:y val="-3.0286115225695798E-2"/>
                </c:manualLayout>
              </c:layout>
              <c:tx>
                <c:rich>
                  <a:bodyPr/>
                  <a:lstStyle/>
                  <a:p>
                    <a:fld id="{ED804B94-8507-4A8F-BFF1-54C2B9172EC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8AB-45E7-82AA-E035E4FB228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Frank!$C$27:$C$32</c:f>
              <c:numCache>
                <c:formatCode>General</c:formatCode>
                <c:ptCount val="6"/>
                <c:pt idx="0">
                  <c:v>2016</c:v>
                </c:pt>
                <c:pt idx="1">
                  <c:v>2017</c:v>
                </c:pt>
                <c:pt idx="2">
                  <c:v>2018</c:v>
                </c:pt>
                <c:pt idx="3">
                  <c:v>2019</c:v>
                </c:pt>
                <c:pt idx="4">
                  <c:v>2020</c:v>
                </c:pt>
                <c:pt idx="5">
                  <c:v>2021</c:v>
                </c:pt>
              </c:numCache>
            </c:numRef>
          </c:cat>
          <c:val>
            <c:numRef>
              <c:f>Frank!$D$27:$D$32</c:f>
              <c:numCache>
                <c:formatCode>General</c:formatCode>
                <c:ptCount val="6"/>
                <c:pt idx="0">
                  <c:v>36.96</c:v>
                </c:pt>
                <c:pt idx="1">
                  <c:v>36.68</c:v>
                </c:pt>
                <c:pt idx="2">
                  <c:v>38.25</c:v>
                </c:pt>
                <c:pt idx="3">
                  <c:v>36.5</c:v>
                </c:pt>
                <c:pt idx="4">
                  <c:v>24.88</c:v>
                </c:pt>
                <c:pt idx="5">
                  <c:v>23.82</c:v>
                </c:pt>
              </c:numCache>
            </c:numRef>
          </c:val>
          <c:smooth val="0"/>
          <c:extLst>
            <c:ext xmlns:c16="http://schemas.microsoft.com/office/drawing/2014/chart" uri="{C3380CC4-5D6E-409C-BE32-E72D297353CC}">
              <c16:uniqueId val="{00000005-B8AB-45E7-82AA-E035E4FB228A}"/>
            </c:ext>
          </c:extLst>
        </c:ser>
        <c:ser>
          <c:idx val="1"/>
          <c:order val="1"/>
          <c:tx>
            <c:strRef>
              <c:f>Frank!$E$25:$E$26</c:f>
              <c:strCache>
                <c:ptCount val="2"/>
                <c:pt idx="0">
                  <c:v>Franklin Female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3312823010525747E-2"/>
                  <c:y val="2.8569943608534081E-2"/>
                </c:manualLayout>
              </c:layout>
              <c:tx>
                <c:rich>
                  <a:bodyPr/>
                  <a:lstStyle/>
                  <a:p>
                    <a:fld id="{34401CB7-C81C-450D-97D2-0A9348FD65C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8AB-45E7-82AA-E035E4FB228A}"/>
                </c:ext>
              </c:extLst>
            </c:dLbl>
            <c:dLbl>
              <c:idx val="1"/>
              <c:layout>
                <c:manualLayout>
                  <c:x val="-4.8811104797467378E-2"/>
                  <c:y val="-3.3036217007527527E-2"/>
                </c:manualLayout>
              </c:layout>
              <c:tx>
                <c:rich>
                  <a:bodyPr/>
                  <a:lstStyle/>
                  <a:p>
                    <a:fld id="{6CB9400F-2E67-4E22-9D34-286518D263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8AB-45E7-82AA-E035E4FB228A}"/>
                </c:ext>
              </c:extLst>
            </c:dLbl>
            <c:dLbl>
              <c:idx val="2"/>
              <c:layout>
                <c:manualLayout>
                  <c:x val="-5.118900343642617E-2"/>
                  <c:y val="3.0286115225695756E-2"/>
                </c:manualLayout>
              </c:layout>
              <c:tx>
                <c:rich>
                  <a:bodyPr/>
                  <a:lstStyle/>
                  <a:p>
                    <a:fld id="{52082DDB-0FC1-46C2-9300-2D06B6AA590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B8AB-45E7-82AA-E035E4FB228A}"/>
                </c:ext>
              </c:extLst>
            </c:dLbl>
            <c:dLbl>
              <c:idx val="3"/>
              <c:layout>
                <c:manualLayout>
                  <c:x val="-4.8439862542955327E-2"/>
                  <c:y val="-3.1320045390365807E-2"/>
                </c:manualLayout>
              </c:layout>
              <c:tx>
                <c:rich>
                  <a:bodyPr/>
                  <a:lstStyle/>
                  <a:p>
                    <a:fld id="{765F729B-B8E6-4DF5-A3E3-071A0A39E22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8AB-45E7-82AA-E035E4FB228A}"/>
                </c:ext>
              </c:extLst>
            </c:dLbl>
            <c:dLbl>
              <c:idx val="4"/>
              <c:layout>
                <c:manualLayout>
                  <c:x val="-8.1429553264604812E-2"/>
                  <c:y val="3.8834749616693952E-3"/>
                </c:manualLayout>
              </c:layout>
              <c:tx>
                <c:rich>
                  <a:bodyPr/>
                  <a:lstStyle/>
                  <a:p>
                    <a:fld id="{710461A9-5C33-4D9B-A8B7-B7B9F5E48F0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B8AB-45E7-82AA-E035E4FB228A}"/>
                </c:ext>
              </c:extLst>
            </c:dLbl>
            <c:dLbl>
              <c:idx val="5"/>
              <c:layout>
                <c:manualLayout>
                  <c:x val="-7.0241632167114144E-3"/>
                  <c:y val="3.8834749616693952E-3"/>
                </c:manualLayout>
              </c:layout>
              <c:tx>
                <c:rich>
                  <a:bodyPr/>
                  <a:lstStyle/>
                  <a:p>
                    <a:fld id="{6F21FDD4-811D-40BD-893B-2A6B776D821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B8AB-45E7-82AA-E035E4FB228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Frank!$C$27:$C$32</c:f>
              <c:numCache>
                <c:formatCode>General</c:formatCode>
                <c:ptCount val="6"/>
                <c:pt idx="0">
                  <c:v>2016</c:v>
                </c:pt>
                <c:pt idx="1">
                  <c:v>2017</c:v>
                </c:pt>
                <c:pt idx="2">
                  <c:v>2018</c:v>
                </c:pt>
                <c:pt idx="3">
                  <c:v>2019</c:v>
                </c:pt>
                <c:pt idx="4">
                  <c:v>2020</c:v>
                </c:pt>
                <c:pt idx="5">
                  <c:v>2021</c:v>
                </c:pt>
              </c:numCache>
            </c:numRef>
          </c:cat>
          <c:val>
            <c:numRef>
              <c:f>Frank!$E$27:$E$32</c:f>
              <c:numCache>
                <c:formatCode>General</c:formatCode>
                <c:ptCount val="6"/>
                <c:pt idx="0">
                  <c:v>53.08</c:v>
                </c:pt>
                <c:pt idx="1">
                  <c:v>53.53</c:v>
                </c:pt>
                <c:pt idx="2">
                  <c:v>52.05</c:v>
                </c:pt>
                <c:pt idx="3">
                  <c:v>53.57</c:v>
                </c:pt>
                <c:pt idx="4">
                  <c:v>35.090000000000003</c:v>
                </c:pt>
                <c:pt idx="5">
                  <c:v>34</c:v>
                </c:pt>
              </c:numCache>
            </c:numRef>
          </c:val>
          <c:smooth val="0"/>
          <c:extLst>
            <c:ext xmlns:c16="http://schemas.microsoft.com/office/drawing/2014/chart" uri="{C3380CC4-5D6E-409C-BE32-E72D297353CC}">
              <c16:uniqueId val="{0000000C-B8AB-45E7-82AA-E035E4FB228A}"/>
            </c:ext>
          </c:extLst>
        </c:ser>
        <c:ser>
          <c:idx val="2"/>
          <c:order val="2"/>
          <c:tx>
            <c:strRef>
              <c:f>Frank!$F$25:$F$26</c:f>
              <c:strCache>
                <c:ptCount val="2"/>
                <c:pt idx="0">
                  <c:v>Ohio Male Adults </c:v>
                </c:pt>
              </c:strCache>
            </c:strRef>
          </c:tx>
          <c:spPr>
            <a:ln w="28575" cap="rnd">
              <a:solidFill>
                <a:srgbClr val="FFFF66"/>
              </a:solidFill>
              <a:round/>
            </a:ln>
            <a:effectLst/>
          </c:spPr>
          <c:marker>
            <c:symbol val="circle"/>
            <c:size val="5"/>
            <c:spPr>
              <a:solidFill>
                <a:srgbClr val="FFFF66"/>
              </a:solidFill>
              <a:ln w="9525">
                <a:solidFill>
                  <a:srgbClr val="FFFF66"/>
                </a:solidFill>
              </a:ln>
              <a:effectLst/>
            </c:spPr>
          </c:marker>
          <c:dLbls>
            <c:dLbl>
              <c:idx val="0"/>
              <c:layout>
                <c:manualLayout>
                  <c:x val="-4.8439862542955354E-2"/>
                  <c:y val="3.4686555269700201E-2"/>
                </c:manualLayout>
              </c:layout>
              <c:tx>
                <c:rich>
                  <a:bodyPr/>
                  <a:lstStyle/>
                  <a:p>
                    <a:fld id="{DDB4B07F-63C5-4C04-80EC-9E936074B2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B8AB-45E7-82AA-E035E4FB228A}"/>
                </c:ext>
              </c:extLst>
            </c:dLbl>
            <c:dLbl>
              <c:idx val="2"/>
              <c:layout>
                <c:manualLayout>
                  <c:x val="-5.118900343642617E-2"/>
                  <c:y val="3.0286115225695718E-2"/>
                </c:manualLayout>
              </c:layout>
              <c:tx>
                <c:rich>
                  <a:bodyPr/>
                  <a:lstStyle/>
                  <a:p>
                    <a:fld id="{8DC72624-9E04-4AF6-A33E-93A52C0D119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B8AB-45E7-82AA-E035E4FB228A}"/>
                </c:ext>
              </c:extLst>
            </c:dLbl>
            <c:dLbl>
              <c:idx val="4"/>
              <c:layout>
                <c:manualLayout>
                  <c:x val="-4.8439862542955327E-2"/>
                  <c:y val="3.4686555269700201E-2"/>
                </c:manualLayout>
              </c:layout>
              <c:tx>
                <c:rich>
                  <a:bodyPr/>
                  <a:lstStyle/>
                  <a:p>
                    <a:fld id="{12E94E8C-C91F-4817-BDA6-3400F04BE3E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B8AB-45E7-82AA-E035E4FB228A}"/>
                </c:ext>
              </c:extLst>
            </c:dLbl>
            <c:dLbl>
              <c:idx val="5"/>
              <c:layout>
                <c:manualLayout>
                  <c:x val="-4.8439862542955327E-2"/>
                  <c:y val="3.9086995313704596E-2"/>
                </c:manualLayout>
              </c:layout>
              <c:tx>
                <c:rich>
                  <a:bodyPr/>
                  <a:lstStyle/>
                  <a:p>
                    <a:fld id="{53531289-79A9-47F8-9E77-9396430E274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B8AB-45E7-82AA-E035E4FB228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Frank!$C$27:$C$32</c:f>
              <c:numCache>
                <c:formatCode>General</c:formatCode>
                <c:ptCount val="6"/>
                <c:pt idx="0">
                  <c:v>2016</c:v>
                </c:pt>
                <c:pt idx="1">
                  <c:v>2017</c:v>
                </c:pt>
                <c:pt idx="2">
                  <c:v>2018</c:v>
                </c:pt>
                <c:pt idx="3">
                  <c:v>2019</c:v>
                </c:pt>
                <c:pt idx="4">
                  <c:v>2020</c:v>
                </c:pt>
                <c:pt idx="5">
                  <c:v>2021</c:v>
                </c:pt>
              </c:numCache>
            </c:numRef>
          </c:cat>
          <c:val>
            <c:numRef>
              <c:f>Frank!$F$27:$F$32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11-B8AB-45E7-82AA-E035E4FB228A}"/>
            </c:ext>
          </c:extLst>
        </c:ser>
        <c:ser>
          <c:idx val="3"/>
          <c:order val="3"/>
          <c:tx>
            <c:strRef>
              <c:f>Frank!$G$25:$G$26</c:f>
              <c:strCache>
                <c:ptCount val="2"/>
                <c:pt idx="0">
                  <c:v>Ohio Female Adults</c:v>
                </c:pt>
              </c:strCache>
            </c:strRef>
          </c:tx>
          <c:spPr>
            <a:ln w="28575" cap="rnd">
              <a:solidFill>
                <a:schemeClr val="accent6">
                  <a:lumMod val="60000"/>
                </a:schemeClr>
              </a:solidFill>
              <a:round/>
            </a:ln>
            <a:effectLst/>
          </c:spPr>
          <c:marker>
            <c:symbol val="circle"/>
            <c:size val="5"/>
            <c:spPr>
              <a:solidFill>
                <a:schemeClr val="accent6">
                  <a:lumMod val="60000"/>
                </a:schemeClr>
              </a:solidFill>
              <a:ln w="9525">
                <a:solidFill>
                  <a:schemeClr val="accent6">
                    <a:lumMod val="60000"/>
                  </a:schemeClr>
                </a:solidFill>
              </a:ln>
              <a:effectLst/>
            </c:spPr>
          </c:marker>
          <c:dLbls>
            <c:dLbl>
              <c:idx val="0"/>
              <c:layout>
                <c:manualLayout>
                  <c:x val="-4.8439862542955354E-2"/>
                  <c:y val="-2.5885675181691398E-2"/>
                </c:manualLayout>
              </c:layout>
              <c:tx>
                <c:rich>
                  <a:bodyPr/>
                  <a:lstStyle/>
                  <a:p>
                    <a:fld id="{559CD526-516E-4E9B-A469-239B59AD904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B8AB-45E7-82AA-E035E4FB228A}"/>
                </c:ext>
              </c:extLst>
            </c:dLbl>
            <c:dLbl>
              <c:idx val="1"/>
              <c:layout>
                <c:manualLayout>
                  <c:x val="-4.0563682117055008E-2"/>
                  <c:y val="3.3036217007527485E-2"/>
                </c:manualLayout>
              </c:layout>
              <c:tx>
                <c:rich>
                  <a:bodyPr/>
                  <a:lstStyle/>
                  <a:p>
                    <a:fld id="{31253259-38B4-4D82-9E69-4FB9AC81DC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B8AB-45E7-82AA-E035E4FB228A}"/>
                </c:ext>
              </c:extLst>
            </c:dLbl>
            <c:dLbl>
              <c:idx val="2"/>
              <c:layout>
                <c:manualLayout>
                  <c:x val="-4.8439862542955375E-2"/>
                  <c:y val="-4.3487435357708999E-2"/>
                </c:manualLayout>
              </c:layout>
              <c:tx>
                <c:rich>
                  <a:bodyPr/>
                  <a:lstStyle/>
                  <a:p>
                    <a:fld id="{025E4C3F-4BB6-413C-AA11-59BE0BAB9F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B8AB-45E7-82AA-E035E4FB228A}"/>
                </c:ext>
              </c:extLst>
            </c:dLbl>
            <c:dLbl>
              <c:idx val="3"/>
              <c:layout>
                <c:manualLayout>
                  <c:x val="-5.66872852233678E-2"/>
                  <c:y val="2.6919605346361366E-2"/>
                </c:manualLayout>
              </c:layout>
              <c:tx>
                <c:rich>
                  <a:bodyPr/>
                  <a:lstStyle/>
                  <a:p>
                    <a:fld id="{753329D8-F2D1-490F-B3D1-662B1364E04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B8AB-45E7-82AA-E035E4FB228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Frank!$C$27:$C$32</c:f>
              <c:numCache>
                <c:formatCode>General</c:formatCode>
                <c:ptCount val="6"/>
                <c:pt idx="0">
                  <c:v>2016</c:v>
                </c:pt>
                <c:pt idx="1">
                  <c:v>2017</c:v>
                </c:pt>
                <c:pt idx="2">
                  <c:v>2018</c:v>
                </c:pt>
                <c:pt idx="3">
                  <c:v>2019</c:v>
                </c:pt>
                <c:pt idx="4">
                  <c:v>2020</c:v>
                </c:pt>
                <c:pt idx="5">
                  <c:v>2021</c:v>
                </c:pt>
              </c:numCache>
            </c:numRef>
          </c:cat>
          <c:val>
            <c:numRef>
              <c:f>Frank!$G$27:$G$32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6-B8AB-45E7-82AA-E035E4FB228A}"/>
            </c:ext>
          </c:extLst>
        </c:ser>
        <c:dLbls>
          <c:dLblPos val="t"/>
          <c:showLegendKey val="0"/>
          <c:showVal val="1"/>
          <c:showCatName val="0"/>
          <c:showSerName val="0"/>
          <c:showPercent val="0"/>
          <c:showBubbleSize val="0"/>
        </c:dLbls>
        <c:marker val="1"/>
        <c:smooth val="0"/>
        <c:axId val="413543344"/>
        <c:axId val="413545264"/>
      </c:lineChart>
      <c:catAx>
        <c:axId val="413543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3545264"/>
        <c:crosses val="autoZero"/>
        <c:auto val="1"/>
        <c:lblAlgn val="ctr"/>
        <c:lblOffset val="100"/>
        <c:noMultiLvlLbl val="0"/>
      </c:catAx>
      <c:valAx>
        <c:axId val="4135452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5.4982817869415812E-3"/>
              <c:y val="0.2440484048404840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3543344"/>
        <c:crosses val="autoZero"/>
        <c:crossBetween val="between"/>
      </c:valAx>
      <c:spPr>
        <a:noFill/>
        <a:ln>
          <a:noFill/>
        </a:ln>
        <a:effectLst/>
      </c:spPr>
    </c:plotArea>
    <c:legend>
      <c:legendPos val="b"/>
      <c:layout>
        <c:manualLayout>
          <c:xMode val="edge"/>
          <c:yMode val="edge"/>
          <c:x val="0.18535736837215502"/>
          <c:y val="0.90384209786276715"/>
          <c:w val="0.66635855654695508"/>
          <c:h val="7.892224409448818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Franklin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Frank!$D$35:$D$36</c:f>
              <c:strCache>
                <c:ptCount val="2"/>
                <c:pt idx="0">
                  <c:v>Franklin Male Children </c:v>
                </c:pt>
              </c:strCache>
            </c:strRef>
          </c:tx>
          <c:spPr>
            <a:ln w="28575" cap="rnd">
              <a:solidFill>
                <a:srgbClr val="009900"/>
              </a:solidFill>
              <a:round/>
            </a:ln>
            <a:effectLst/>
          </c:spPr>
          <c:marker>
            <c:symbol val="circle"/>
            <c:size val="5"/>
            <c:spPr>
              <a:solidFill>
                <a:srgbClr val="009900"/>
              </a:solidFill>
              <a:ln w="9525">
                <a:solidFill>
                  <a:srgbClr val="009900"/>
                </a:solidFill>
              </a:ln>
              <a:effectLst/>
            </c:spPr>
          </c:marker>
          <c:dLbls>
            <c:dLbl>
              <c:idx val="5"/>
              <c:layout>
                <c:manualLayout>
                  <c:x val="-1.8443793501921574E-2"/>
                  <c:y val="-6.6113828794656486E-3"/>
                </c:manualLayout>
              </c:layout>
              <c:tx>
                <c:rich>
                  <a:bodyPr/>
                  <a:lstStyle/>
                  <a:p>
                    <a:fld id="{363443BD-FAC6-4B35-987B-C6EB2A9B847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27F-4A9A-B861-C379220299B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Frank!$C$37:$C$42</c:f>
              <c:numCache>
                <c:formatCode>General</c:formatCode>
                <c:ptCount val="6"/>
                <c:pt idx="0">
                  <c:v>2016</c:v>
                </c:pt>
                <c:pt idx="1">
                  <c:v>2017</c:v>
                </c:pt>
                <c:pt idx="2">
                  <c:v>2018</c:v>
                </c:pt>
                <c:pt idx="3">
                  <c:v>2019</c:v>
                </c:pt>
                <c:pt idx="4">
                  <c:v>2020</c:v>
                </c:pt>
                <c:pt idx="5">
                  <c:v>2021</c:v>
                </c:pt>
              </c:numCache>
            </c:numRef>
          </c:cat>
          <c:val>
            <c:numRef>
              <c:f>Frank!$D$37:$D$42</c:f>
              <c:numCache>
                <c:formatCode>General</c:formatCode>
                <c:ptCount val="6"/>
                <c:pt idx="0">
                  <c:v>106.24</c:v>
                </c:pt>
                <c:pt idx="1">
                  <c:v>105.51</c:v>
                </c:pt>
                <c:pt idx="2">
                  <c:v>111.39</c:v>
                </c:pt>
                <c:pt idx="3">
                  <c:v>99.58</c:v>
                </c:pt>
                <c:pt idx="4">
                  <c:v>45.54</c:v>
                </c:pt>
                <c:pt idx="5">
                  <c:v>66.48</c:v>
                </c:pt>
              </c:numCache>
            </c:numRef>
          </c:val>
          <c:smooth val="0"/>
          <c:extLst>
            <c:ext xmlns:c16="http://schemas.microsoft.com/office/drawing/2014/chart" uri="{C3380CC4-5D6E-409C-BE32-E72D297353CC}">
              <c16:uniqueId val="{00000001-C27F-4A9A-B861-C379220299B2}"/>
            </c:ext>
          </c:extLst>
        </c:ser>
        <c:ser>
          <c:idx val="1"/>
          <c:order val="1"/>
          <c:tx>
            <c:strRef>
              <c:f>Frank!$E$35:$E$36</c:f>
              <c:strCache>
                <c:ptCount val="2"/>
                <c:pt idx="0">
                  <c:v>Franklin Female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5378839590443684E-2"/>
                  <c:y val="3.4917030719997209E-2"/>
                </c:manualLayout>
              </c:layout>
              <c:tx>
                <c:rich>
                  <a:bodyPr/>
                  <a:lstStyle/>
                  <a:p>
                    <a:fld id="{F94B16FA-8F5A-4F75-A847-CB6EA94BB9C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27F-4A9A-B861-C379220299B2}"/>
                </c:ext>
              </c:extLst>
            </c:dLbl>
            <c:dLbl>
              <c:idx val="1"/>
              <c:layout>
                <c:manualLayout>
                  <c:x val="-4.8109215017064846E-2"/>
                  <c:y val="4.8206067264847628E-2"/>
                </c:manualLayout>
              </c:layout>
              <c:tx>
                <c:rich>
                  <a:bodyPr/>
                  <a:lstStyle/>
                  <a:p>
                    <a:fld id="{745E1916-13E0-4CEE-BE8F-554F63FACA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27F-4A9A-B861-C379220299B2}"/>
                </c:ext>
              </c:extLst>
            </c:dLbl>
            <c:dLbl>
              <c:idx val="2"/>
              <c:layout>
                <c:manualLayout>
                  <c:x val="-4.8109215017064895E-2"/>
                  <c:y val="-3.0487351871713711E-2"/>
                </c:manualLayout>
              </c:layout>
              <c:tx>
                <c:rich>
                  <a:bodyPr/>
                  <a:lstStyle/>
                  <a:p>
                    <a:fld id="{0751D425-B227-4782-BFE9-2EB4242BEE0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27F-4A9A-B861-C379220299B2}"/>
                </c:ext>
              </c:extLst>
            </c:dLbl>
            <c:dLbl>
              <c:idx val="3"/>
              <c:layout>
                <c:manualLayout>
                  <c:x val="-4.5378839590443684E-2"/>
                  <c:y val="-3.0487351871713711E-2"/>
                </c:manualLayout>
              </c:layout>
              <c:tx>
                <c:rich>
                  <a:bodyPr/>
                  <a:lstStyle/>
                  <a:p>
                    <a:fld id="{BB9FD164-F774-4D33-9598-9F509062EFC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C27F-4A9A-B861-C379220299B2}"/>
                </c:ext>
              </c:extLst>
            </c:dLbl>
            <c:dLbl>
              <c:idx val="4"/>
              <c:layout>
                <c:manualLayout>
                  <c:x val="-4.257343258713811E-2"/>
                  <c:y val="3.4917030719997126E-2"/>
                </c:manualLayout>
              </c:layout>
              <c:tx>
                <c:rich>
                  <a:bodyPr/>
                  <a:lstStyle/>
                  <a:p>
                    <a:fld id="{6DADA0DA-91E1-45DA-8514-359959CC446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C27F-4A9A-B861-C379220299B2}"/>
                </c:ext>
              </c:extLst>
            </c:dLbl>
            <c:dLbl>
              <c:idx val="5"/>
              <c:layout>
                <c:manualLayout>
                  <c:x val="-4.2648464163822529E-2"/>
                  <c:y val="3.4917030719997126E-2"/>
                </c:manualLayout>
              </c:layout>
              <c:tx>
                <c:rich>
                  <a:bodyPr/>
                  <a:lstStyle/>
                  <a:p>
                    <a:fld id="{986F562F-BB6F-4CAC-9DFE-A0D8591BBDA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27F-4A9A-B861-C379220299B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Frank!$C$37:$C$42</c:f>
              <c:numCache>
                <c:formatCode>General</c:formatCode>
                <c:ptCount val="6"/>
                <c:pt idx="0">
                  <c:v>2016</c:v>
                </c:pt>
                <c:pt idx="1">
                  <c:v>2017</c:v>
                </c:pt>
                <c:pt idx="2">
                  <c:v>2018</c:v>
                </c:pt>
                <c:pt idx="3">
                  <c:v>2019</c:v>
                </c:pt>
                <c:pt idx="4">
                  <c:v>2020</c:v>
                </c:pt>
                <c:pt idx="5">
                  <c:v>2021</c:v>
                </c:pt>
              </c:numCache>
            </c:numRef>
          </c:cat>
          <c:val>
            <c:numRef>
              <c:f>Frank!$E$37:$E$42</c:f>
              <c:numCache>
                <c:formatCode>General</c:formatCode>
                <c:ptCount val="6"/>
                <c:pt idx="0">
                  <c:v>70.08</c:v>
                </c:pt>
                <c:pt idx="1">
                  <c:v>70.430000000000007</c:v>
                </c:pt>
                <c:pt idx="2">
                  <c:v>74.23</c:v>
                </c:pt>
                <c:pt idx="3">
                  <c:v>70.38</c:v>
                </c:pt>
                <c:pt idx="4">
                  <c:v>29.3</c:v>
                </c:pt>
                <c:pt idx="5">
                  <c:v>44.78</c:v>
                </c:pt>
              </c:numCache>
            </c:numRef>
          </c:val>
          <c:smooth val="0"/>
          <c:extLst>
            <c:ext xmlns:c16="http://schemas.microsoft.com/office/drawing/2014/chart" uri="{C3380CC4-5D6E-409C-BE32-E72D297353CC}">
              <c16:uniqueId val="{00000008-C27F-4A9A-B861-C379220299B2}"/>
            </c:ext>
          </c:extLst>
        </c:ser>
        <c:ser>
          <c:idx val="2"/>
          <c:order val="2"/>
          <c:tx>
            <c:strRef>
              <c:f>Frank!$F$35:$F$36</c:f>
              <c:strCache>
                <c:ptCount val="2"/>
                <c:pt idx="0">
                  <c:v>Ohio Male Children </c:v>
                </c:pt>
              </c:strCache>
            </c:strRef>
          </c:tx>
          <c:spPr>
            <a:ln w="28575" cap="rnd">
              <a:solidFill>
                <a:srgbClr val="FFFF66"/>
              </a:solidFill>
              <a:round/>
            </a:ln>
            <a:effectLst/>
          </c:spPr>
          <c:marker>
            <c:symbol val="circle"/>
            <c:size val="5"/>
            <c:spPr>
              <a:solidFill>
                <a:srgbClr val="FFFF66"/>
              </a:solidFill>
              <a:ln w="9525">
                <a:solidFill>
                  <a:srgbClr val="FFFF66"/>
                </a:solidFill>
              </a:ln>
              <a:effectLst/>
            </c:spPr>
          </c:marker>
          <c:dLbls>
            <c:dLbl>
              <c:idx val="0"/>
              <c:layout>
                <c:manualLayout>
                  <c:x val="-8.057337883959044E-2"/>
                  <c:y val="4.4296788482834993E-3"/>
                </c:manualLayout>
              </c:layout>
              <c:tx>
                <c:rich>
                  <a:bodyPr/>
                  <a:lstStyle/>
                  <a:p>
                    <a:fld id="{A9FD785F-EC1C-4F96-89B8-B1563C872B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27F-4A9A-B861-C379220299B2}"/>
                </c:ext>
              </c:extLst>
            </c:dLbl>
            <c:dLbl>
              <c:idx val="1"/>
              <c:layout>
                <c:manualLayout>
                  <c:x val="-8.8764505119453968E-2"/>
                  <c:y val="1.7718715393133997E-2"/>
                </c:manualLayout>
              </c:layout>
              <c:tx>
                <c:rich>
                  <a:bodyPr/>
                  <a:lstStyle/>
                  <a:p>
                    <a:fld id="{F4AB3B43-886C-47E7-9C37-0DEB92B3EFC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C27F-4A9A-B861-C379220299B2}"/>
                </c:ext>
              </c:extLst>
            </c:dLbl>
            <c:dLbl>
              <c:idx val="2"/>
              <c:layout>
                <c:manualLayout>
                  <c:x val="-9.0293515358361776E-2"/>
                  <c:y val="1.7718715393133997E-2"/>
                </c:manualLayout>
              </c:layout>
              <c:tx>
                <c:rich>
                  <a:bodyPr/>
                  <a:lstStyle/>
                  <a:p>
                    <a:fld id="{B91C6E44-CBF3-4EDA-8AB1-8C0A4819D9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27F-4A9A-B861-C379220299B2}"/>
                </c:ext>
              </c:extLst>
            </c:dLbl>
            <c:dLbl>
              <c:idx val="4"/>
              <c:layout>
                <c:manualLayout>
                  <c:x val="-8.6088939806928125E-2"/>
                  <c:y val="-1.7718808105659296E-2"/>
                </c:manualLayout>
              </c:layout>
              <c:tx>
                <c:rich>
                  <a:bodyPr/>
                  <a:lstStyle/>
                  <a:p>
                    <a:fld id="{8A3B723D-6987-4A97-B5C8-27B0020345A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C27F-4A9A-B861-C379220299B2}"/>
                </c:ext>
              </c:extLst>
            </c:dLbl>
            <c:dLbl>
              <c:idx val="5"/>
              <c:layout>
                <c:manualLayout>
                  <c:x val="-5.6000000000000098E-2"/>
                  <c:y val="-3.1007751937984496E-2"/>
                </c:manualLayout>
              </c:layout>
              <c:tx>
                <c:rich>
                  <a:bodyPr/>
                  <a:lstStyle/>
                  <a:p>
                    <a:fld id="{0AFB5DF5-F877-4D52-92B9-552EDE6812F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C27F-4A9A-B861-C379220299B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l"/>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Frank!$C$37:$C$42</c:f>
              <c:numCache>
                <c:formatCode>General</c:formatCode>
                <c:ptCount val="6"/>
                <c:pt idx="0">
                  <c:v>2016</c:v>
                </c:pt>
                <c:pt idx="1">
                  <c:v>2017</c:v>
                </c:pt>
                <c:pt idx="2">
                  <c:v>2018</c:v>
                </c:pt>
                <c:pt idx="3">
                  <c:v>2019</c:v>
                </c:pt>
                <c:pt idx="4">
                  <c:v>2020</c:v>
                </c:pt>
                <c:pt idx="5">
                  <c:v>2021</c:v>
                </c:pt>
              </c:numCache>
            </c:numRef>
          </c:cat>
          <c:val>
            <c:numRef>
              <c:f>Frank!$F$37:$F$42</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E-C27F-4A9A-B861-C379220299B2}"/>
            </c:ext>
          </c:extLst>
        </c:ser>
        <c:ser>
          <c:idx val="3"/>
          <c:order val="3"/>
          <c:tx>
            <c:strRef>
              <c:f>Frank!$G$35:$G$36</c:f>
              <c:strCache>
                <c:ptCount val="2"/>
                <c:pt idx="0">
                  <c:v>Ohio Female Children</c:v>
                </c:pt>
              </c:strCache>
            </c:strRef>
          </c:tx>
          <c:spPr>
            <a:ln w="28575" cap="rnd">
              <a:solidFill>
                <a:schemeClr val="accent6">
                  <a:lumMod val="60000"/>
                </a:schemeClr>
              </a:solidFill>
              <a:round/>
            </a:ln>
            <a:effectLst/>
          </c:spPr>
          <c:marker>
            <c:symbol val="circle"/>
            <c:size val="5"/>
            <c:spPr>
              <a:solidFill>
                <a:schemeClr val="accent6">
                  <a:lumMod val="60000"/>
                </a:schemeClr>
              </a:solidFill>
              <a:ln w="9525">
                <a:solidFill>
                  <a:schemeClr val="accent6">
                    <a:lumMod val="60000"/>
                  </a:schemeClr>
                </a:solidFill>
              </a:ln>
              <a:effectLst/>
            </c:spPr>
          </c:marker>
          <c:dLbls>
            <c:dLbl>
              <c:idx val="0"/>
              <c:layout>
                <c:manualLayout>
                  <c:x val="-4.264846416382255E-2"/>
                  <c:y val="-3.4917030719997209E-2"/>
                </c:manualLayout>
              </c:layout>
              <c:tx>
                <c:rich>
                  <a:bodyPr/>
                  <a:lstStyle/>
                  <a:p>
                    <a:fld id="{2C809B41-B4E3-49D1-AFDC-547AA98FFE7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C27F-4A9A-B861-C379220299B2}"/>
                </c:ext>
              </c:extLst>
            </c:dLbl>
            <c:dLbl>
              <c:idx val="1"/>
              <c:layout>
                <c:manualLayout>
                  <c:x val="-5.0839590443686009E-2"/>
                  <c:y val="-3.4917030719997209E-2"/>
                </c:manualLayout>
              </c:layout>
              <c:tx>
                <c:rich>
                  <a:bodyPr/>
                  <a:lstStyle/>
                  <a:p>
                    <a:fld id="{F0B0675A-8F8C-4584-AD21-0D7B76B407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C27F-4A9A-B861-C379220299B2}"/>
                </c:ext>
              </c:extLst>
            </c:dLbl>
            <c:dLbl>
              <c:idx val="2"/>
              <c:layout>
                <c:manualLayout>
                  <c:x val="-4.8109215017064895E-2"/>
                  <c:y val="3.9346709568280624E-2"/>
                </c:manualLayout>
              </c:layout>
              <c:tx>
                <c:rich>
                  <a:bodyPr/>
                  <a:lstStyle/>
                  <a:p>
                    <a:fld id="{36913733-537F-4A2F-8AAB-3B2D4AC948C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C27F-4A9A-B861-C379220299B2}"/>
                </c:ext>
              </c:extLst>
            </c:dLbl>
            <c:dLbl>
              <c:idx val="3"/>
              <c:layout>
                <c:manualLayout>
                  <c:x val="-5.3569965870307164E-2"/>
                  <c:y val="4.377638841656413E-2"/>
                </c:manualLayout>
              </c:layout>
              <c:tx>
                <c:rich>
                  <a:bodyPr/>
                  <a:lstStyle/>
                  <a:p>
                    <a:fld id="{4DE661D0-8D80-484C-882D-029C8AF6F1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C27F-4A9A-B861-C379220299B2}"/>
                </c:ext>
              </c:extLst>
            </c:dLbl>
            <c:dLbl>
              <c:idx val="4"/>
              <c:layout>
                <c:manualLayout>
                  <c:x val="-3.4457337883959042E-2"/>
                  <c:y val="-3.0487351871713791E-2"/>
                </c:manualLayout>
              </c:layout>
              <c:tx>
                <c:rich>
                  <a:bodyPr/>
                  <a:lstStyle/>
                  <a:p>
                    <a:fld id="{9938A8EC-EFCB-4B90-80AA-67EC9C34A4B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C27F-4A9A-B861-C379220299B2}"/>
                </c:ext>
              </c:extLst>
            </c:dLbl>
            <c:dLbl>
              <c:idx val="5"/>
              <c:layout>
                <c:manualLayout>
                  <c:x val="-5.1208298621375402E-2"/>
                  <c:y val="-2.8759777120883227E-2"/>
                </c:manualLayout>
              </c:layout>
              <c:tx>
                <c:rich>
                  <a:bodyPr/>
                  <a:lstStyle/>
                  <a:p>
                    <a:fld id="{54912657-BAF2-4616-A1E4-8203255C4F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C27F-4A9A-B861-C379220299B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Frank!$C$37:$C$42</c:f>
              <c:numCache>
                <c:formatCode>General</c:formatCode>
                <c:ptCount val="6"/>
                <c:pt idx="0">
                  <c:v>2016</c:v>
                </c:pt>
                <c:pt idx="1">
                  <c:v>2017</c:v>
                </c:pt>
                <c:pt idx="2">
                  <c:v>2018</c:v>
                </c:pt>
                <c:pt idx="3">
                  <c:v>2019</c:v>
                </c:pt>
                <c:pt idx="4">
                  <c:v>2020</c:v>
                </c:pt>
                <c:pt idx="5">
                  <c:v>2021</c:v>
                </c:pt>
              </c:numCache>
            </c:numRef>
          </c:cat>
          <c:val>
            <c:numRef>
              <c:f>Frank!$G$37:$G$42</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5-C27F-4A9A-B861-C379220299B2}"/>
            </c:ext>
          </c:extLst>
        </c:ser>
        <c:dLbls>
          <c:dLblPos val="t"/>
          <c:showLegendKey val="0"/>
          <c:showVal val="1"/>
          <c:showCatName val="0"/>
          <c:showSerName val="0"/>
          <c:showPercent val="0"/>
          <c:showBubbleSize val="0"/>
        </c:dLbls>
        <c:marker val="1"/>
        <c:smooth val="0"/>
        <c:axId val="2002713632"/>
        <c:axId val="2002710752"/>
      </c:lineChart>
      <c:catAx>
        <c:axId val="2002713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2710752"/>
        <c:crosses val="autoZero"/>
        <c:auto val="1"/>
        <c:lblAlgn val="ctr"/>
        <c:lblOffset val="100"/>
        <c:noMultiLvlLbl val="0"/>
      </c:catAx>
      <c:valAx>
        <c:axId val="20027107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888888888888888E-2"/>
              <c:y val="0.2150925925925925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27136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Franklin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Franklin!$C$39</c:f>
              <c:strCache>
                <c:ptCount val="1"/>
                <c:pt idx="0">
                  <c:v>Franklin County</c:v>
                </c:pt>
              </c:strCache>
            </c:strRef>
          </c:tx>
          <c:spPr>
            <a:ln w="25400" cap="rnd">
              <a:noFill/>
              <a:round/>
            </a:ln>
            <a:effectLst/>
          </c:spPr>
          <c:marker>
            <c:symbol val="circle"/>
            <c:size val="7"/>
            <c:spPr>
              <a:solidFill>
                <a:schemeClr val="accent1"/>
              </a:solidFill>
              <a:ln w="9525">
                <a:solidFill>
                  <a:schemeClr val="accent1"/>
                </a:solidFill>
              </a:ln>
              <a:effectLst/>
            </c:spPr>
          </c:marker>
          <c:dLbls>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7C8-4704-875A-69898EB778D7}"/>
                </c:ext>
              </c:extLst>
            </c:dLbl>
            <c:dLbl>
              <c:idx val="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7C8-4704-875A-69898EB778D7}"/>
                </c:ext>
              </c:extLst>
            </c:dLbl>
            <c:dLbl>
              <c:idx val="6"/>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7C8-4704-875A-69898EB778D7}"/>
                </c:ext>
              </c:extLst>
            </c:dLbl>
            <c:dLbl>
              <c:idx val="9"/>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7C8-4704-875A-69898EB778D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Franklin!$B$40:$B$51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Franklin!$C$40:$C$51</c:f>
              <c:numCache>
                <c:formatCode>0.00</c:formatCode>
                <c:ptCount val="12"/>
                <c:pt idx="0">
                  <c:v>1.8692098010161842</c:v>
                </c:pt>
                <c:pt idx="1">
                  <c:v>1.6724508745934281</c:v>
                </c:pt>
                <c:pt idx="2">
                  <c:v>2.5578660434958311</c:v>
                </c:pt>
                <c:pt idx="3">
                  <c:v>2.7697602719511072</c:v>
                </c:pt>
                <c:pt idx="4">
                  <c:v>3.3978753063006746</c:v>
                </c:pt>
                <c:pt idx="5">
                  <c:v>3.3978753063006746</c:v>
                </c:pt>
                <c:pt idx="6">
                  <c:v>3.185981077845399</c:v>
                </c:pt>
                <c:pt idx="7">
                  <c:v>2.6486778556909494</c:v>
                </c:pt>
                <c:pt idx="8">
                  <c:v>3.65517544085351</c:v>
                </c:pt>
                <c:pt idx="9">
                  <c:v>4.1773433609754402</c:v>
                </c:pt>
                <c:pt idx="10">
                  <c:v>3.7232842999998486</c:v>
                </c:pt>
                <c:pt idx="11">
                  <c:v>2.9892221514226427</c:v>
                </c:pt>
              </c:numCache>
            </c:numRef>
          </c:val>
          <c:smooth val="0"/>
          <c:extLst>
            <c:ext xmlns:c16="http://schemas.microsoft.com/office/drawing/2014/chart" uri="{C3380CC4-5D6E-409C-BE32-E72D297353CC}">
              <c16:uniqueId val="{00000004-27C8-4704-875A-69898EB778D7}"/>
            </c:ext>
          </c:extLst>
        </c:ser>
        <c:ser>
          <c:idx val="1"/>
          <c:order val="1"/>
          <c:tx>
            <c:strRef>
              <c:f>Franklin!$D$39</c:f>
              <c:strCache>
                <c:ptCount val="1"/>
                <c:pt idx="0">
                  <c:v>Ohio</c:v>
                </c:pt>
              </c:strCache>
            </c:strRef>
          </c:tx>
          <c:spPr>
            <a:ln w="25400" cap="rnd">
              <a:noFill/>
              <a:round/>
            </a:ln>
            <a:effectLst/>
          </c:spPr>
          <c:marker>
            <c:symbol val="circle"/>
            <c:size val="7"/>
            <c:spPr>
              <a:solidFill>
                <a:schemeClr val="accent2"/>
              </a:solidFill>
              <a:ln w="9525">
                <a:solidFill>
                  <a:schemeClr val="accent2"/>
                </a:solidFill>
              </a:ln>
              <a:effectLst/>
            </c:spPr>
          </c:marker>
          <c:dLbls>
            <c:dLbl>
              <c:idx val="4"/>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7C8-4704-875A-69898EB778D7}"/>
                </c:ext>
              </c:extLst>
            </c:dLbl>
            <c:dLbl>
              <c:idx val="5"/>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7C8-4704-875A-69898EB778D7}"/>
                </c:ext>
              </c:extLst>
            </c:dLbl>
            <c:dLbl>
              <c:idx val="6"/>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C8-4704-875A-69898EB778D7}"/>
                </c:ext>
              </c:extLst>
            </c:dLbl>
            <c:dLbl>
              <c:idx val="9"/>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7C8-4704-875A-69898EB778D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Franklin!$B$40:$B$51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Franklin!$D$40:$D$51</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9-27C8-4704-875A-69898EB778D7}"/>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348859056"/>
        <c:axId val="348859536"/>
      </c:lineChart>
      <c:catAx>
        <c:axId val="348859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48859536"/>
        <c:crosses val="autoZero"/>
        <c:auto val="1"/>
        <c:lblAlgn val="ctr"/>
        <c:lblOffset val="100"/>
        <c:noMultiLvlLbl val="0"/>
      </c:catAx>
      <c:valAx>
        <c:axId val="348859536"/>
        <c:scaling>
          <c:orientation val="minMax"/>
        </c:scaling>
        <c:delete val="1"/>
        <c:axPos val="l"/>
        <c:numFmt formatCode="0.00" sourceLinked="1"/>
        <c:majorTickMark val="none"/>
        <c:minorTickMark val="none"/>
        <c:tickLblPos val="nextTo"/>
        <c:crossAx val="348859056"/>
        <c:crosses val="autoZero"/>
        <c:crossBetween val="between"/>
        <c:majorUnit val="0.5"/>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Franklin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Franklin!$G$68</c:f>
              <c:strCache>
                <c:ptCount val="1"/>
                <c:pt idx="0">
                  <c:v>Franklin County</c:v>
                </c:pt>
              </c:strCache>
            </c:strRef>
          </c:tx>
          <c:spPr>
            <a:solidFill>
              <a:srgbClr val="EBA70E"/>
            </a:solidFill>
            <a:ln>
              <a:noFill/>
            </a:ln>
            <a:effectLst/>
          </c:spPr>
          <c:invertIfNegative val="0"/>
          <c:dLbls>
            <c:dLbl>
              <c:idx val="0"/>
              <c:layout>
                <c:manualLayout>
                  <c:x val="-2.5476627466915889E-17"/>
                  <c:y val="8.4196513336196963E-3"/>
                </c:manualLayout>
              </c:layout>
              <c:tx>
                <c:rich>
                  <a:bodyPr/>
                  <a:lstStyle/>
                  <a:p>
                    <a:fld id="{53BBEF5F-BD40-4484-9003-6353B20CF524}"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99D-45F5-AFB4-FDA28A4620A2}"/>
                </c:ext>
              </c:extLst>
            </c:dLbl>
            <c:dLbl>
              <c:idx val="1"/>
              <c:layout>
                <c:manualLayout>
                  <c:x val="-5.5586011145651766E-3"/>
                  <c:y val="6.3147385002148395E-3"/>
                </c:manualLayout>
              </c:layout>
              <c:tx>
                <c:rich>
                  <a:bodyPr/>
                  <a:lstStyle/>
                  <a:p>
                    <a:fld id="{3DE03071-258D-493D-8ED6-30CF2B289B1E}" type="VALUE">
                      <a:rPr lang="en-US"/>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7.0913963140347022E-2"/>
                      <c:h val="4.4392777397678031E-2"/>
                    </c:manualLayout>
                  </c15:layout>
                  <c15:dlblFieldTable/>
                  <c15:showDataLabelsRange val="0"/>
                </c:ext>
                <c:ext xmlns:c16="http://schemas.microsoft.com/office/drawing/2014/chart" uri="{C3380CC4-5D6E-409C-BE32-E72D297353CC}">
                  <c16:uniqueId val="{00000001-999D-45F5-AFB4-FDA28A4620A2}"/>
                </c:ext>
              </c:extLst>
            </c:dLbl>
            <c:dLbl>
              <c:idx val="2"/>
              <c:layout>
                <c:manualLayout>
                  <c:x val="-8.3379016718477129E-3"/>
                  <c:y val="1.2629477000429601E-2"/>
                </c:manualLayout>
              </c:layout>
              <c:tx>
                <c:rich>
                  <a:bodyPr/>
                  <a:lstStyle/>
                  <a:p>
                    <a:fld id="{491B764B-48DF-4DF1-951C-A65F5E66DFA4}"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99D-45F5-AFB4-FDA28A4620A2}"/>
                </c:ext>
              </c:extLst>
            </c:dLbl>
            <c:dLbl>
              <c:idx val="3"/>
              <c:layout>
                <c:manualLayout>
                  <c:x val="-8.3379016718477649E-3"/>
                  <c:y val="8.4196513336197345E-3"/>
                </c:manualLayout>
              </c:layout>
              <c:tx>
                <c:rich>
                  <a:bodyPr/>
                  <a:lstStyle/>
                  <a:p>
                    <a:fld id="{3AD189BB-BA22-48EC-BAE3-F5DFFEE8256A}"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99D-45F5-AFB4-FDA28A4620A2}"/>
                </c:ext>
              </c:extLst>
            </c:dLbl>
            <c:dLbl>
              <c:idx val="4"/>
              <c:layout>
                <c:manualLayout>
                  <c:x val="-5.5586011145652781E-3"/>
                  <c:y val="1.2629477000429601E-2"/>
                </c:manualLayout>
              </c:layout>
              <c:tx>
                <c:rich>
                  <a:bodyPr/>
                  <a:lstStyle/>
                  <a:p>
                    <a:fld id="{A734497E-D300-405F-BD66-1C27FD5D7DE4}"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999D-45F5-AFB4-FDA28A4620A2}"/>
                </c:ext>
              </c:extLst>
            </c:dLbl>
            <c:dLbl>
              <c:idx val="5"/>
              <c:layout>
                <c:manualLayout>
                  <c:x val="-2.7793005572825883E-3"/>
                  <c:y val="8.4196513336197345E-3"/>
                </c:manualLayout>
              </c:layout>
              <c:tx>
                <c:rich>
                  <a:bodyPr/>
                  <a:lstStyle/>
                  <a:p>
                    <a:fld id="{0D506283-36B8-4E1D-8C76-4E18AD7744D5}"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99D-45F5-AFB4-FDA28A4620A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Franklin!$F$69:$F$74</c:f>
              <c:numCache>
                <c:formatCode>General</c:formatCode>
                <c:ptCount val="6"/>
                <c:pt idx="0">
                  <c:v>2016</c:v>
                </c:pt>
                <c:pt idx="1">
                  <c:v>2017</c:v>
                </c:pt>
                <c:pt idx="2">
                  <c:v>2018</c:v>
                </c:pt>
                <c:pt idx="3">
                  <c:v>2019</c:v>
                </c:pt>
                <c:pt idx="4">
                  <c:v>2020</c:v>
                </c:pt>
                <c:pt idx="5">
                  <c:v>2021</c:v>
                </c:pt>
              </c:numCache>
            </c:numRef>
          </c:cat>
          <c:val>
            <c:numRef>
              <c:f>Franklin!$G$69:$G$74</c:f>
              <c:numCache>
                <c:formatCode>0.00</c:formatCode>
                <c:ptCount val="6"/>
                <c:pt idx="0">
                  <c:v>115.90258036900045</c:v>
                </c:pt>
                <c:pt idx="1">
                  <c:v>113.98608147377676</c:v>
                </c:pt>
                <c:pt idx="2">
                  <c:v>118.78688074653492</c:v>
                </c:pt>
                <c:pt idx="3">
                  <c:v>106.47786207428125</c:v>
                </c:pt>
                <c:pt idx="4">
                  <c:v>51.699007014667032</c:v>
                </c:pt>
                <c:pt idx="5">
                  <c:v>76.746391549125917</c:v>
                </c:pt>
              </c:numCache>
            </c:numRef>
          </c:val>
          <c:extLst>
            <c:ext xmlns:c16="http://schemas.microsoft.com/office/drawing/2014/chart" uri="{C3380CC4-5D6E-409C-BE32-E72D297353CC}">
              <c16:uniqueId val="{00000006-999D-45F5-AFB4-FDA28A4620A2}"/>
            </c:ext>
          </c:extLst>
        </c:ser>
        <c:ser>
          <c:idx val="1"/>
          <c:order val="1"/>
          <c:tx>
            <c:strRef>
              <c:f>Franklin!$H$68</c:f>
              <c:strCache>
                <c:ptCount val="1"/>
                <c:pt idx="0">
                  <c:v>Ohio</c:v>
                </c:pt>
              </c:strCache>
            </c:strRef>
          </c:tx>
          <c:spPr>
            <a:solidFill>
              <a:srgbClr val="0E3F75"/>
            </a:solidFill>
            <a:ln>
              <a:noFill/>
            </a:ln>
            <a:effectLst/>
          </c:spPr>
          <c:invertIfNegative val="0"/>
          <c:dLbls>
            <c:dLbl>
              <c:idx val="0"/>
              <c:layout>
                <c:manualLayout>
                  <c:x val="2.7793005572825371E-3"/>
                  <c:y val="-8.4196513336197345E-3"/>
                </c:manualLayout>
              </c:layout>
              <c:tx>
                <c:rich>
                  <a:bodyPr/>
                  <a:lstStyle/>
                  <a:p>
                    <a:fld id="{21071485-DCB3-473E-A436-10D5F8E1A69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99D-45F5-AFB4-FDA28A4620A2}"/>
                </c:ext>
              </c:extLst>
            </c:dLbl>
            <c:dLbl>
              <c:idx val="4"/>
              <c:layout>
                <c:manualLayout>
                  <c:x val="-1.0190650986766355E-16"/>
                  <c:y val="8.4196513336198108E-3"/>
                </c:manualLayout>
              </c:layout>
              <c:tx>
                <c:rich>
                  <a:bodyPr/>
                  <a:lstStyle/>
                  <a:p>
                    <a:fld id="{C1C2C45E-6564-40AE-A775-34F24F61A89D}"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999D-45F5-AFB4-FDA28A4620A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Franklin!$F$69:$F$74</c:f>
              <c:numCache>
                <c:formatCode>General</c:formatCode>
                <c:ptCount val="6"/>
                <c:pt idx="0">
                  <c:v>2016</c:v>
                </c:pt>
                <c:pt idx="1">
                  <c:v>2017</c:v>
                </c:pt>
                <c:pt idx="2">
                  <c:v>2018</c:v>
                </c:pt>
                <c:pt idx="3">
                  <c:v>2019</c:v>
                </c:pt>
                <c:pt idx="4">
                  <c:v>2020</c:v>
                </c:pt>
                <c:pt idx="5">
                  <c:v>2021</c:v>
                </c:pt>
              </c:numCache>
            </c:numRef>
          </c:cat>
          <c:val>
            <c:numRef>
              <c:f>Franklin!$H$69:$H$74</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9-999D-45F5-AFB4-FDA28A4620A2}"/>
            </c:ext>
          </c:extLst>
        </c:ser>
        <c:dLbls>
          <c:dLblPos val="outEnd"/>
          <c:showLegendKey val="0"/>
          <c:showVal val="1"/>
          <c:showCatName val="0"/>
          <c:showSerName val="0"/>
          <c:showPercent val="0"/>
          <c:showBubbleSize val="0"/>
        </c:dLbls>
        <c:gapWidth val="100"/>
        <c:axId val="3482928"/>
        <c:axId val="3481488"/>
      </c:barChart>
      <c:catAx>
        <c:axId val="34829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481488"/>
        <c:crosses val="autoZero"/>
        <c:auto val="1"/>
        <c:lblAlgn val="ctr"/>
        <c:lblOffset val="100"/>
        <c:noMultiLvlLbl val="0"/>
      </c:catAx>
      <c:valAx>
        <c:axId val="3481488"/>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4829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Franklin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Franklin!$G$58</c:f>
              <c:strCache>
                <c:ptCount val="1"/>
                <c:pt idx="0">
                  <c:v>Franklin County</c:v>
                </c:pt>
              </c:strCache>
            </c:strRef>
          </c:tx>
          <c:spPr>
            <a:solidFill>
              <a:srgbClr val="F3DF89"/>
            </a:solidFill>
            <a:ln>
              <a:noFill/>
            </a:ln>
            <a:effectLst/>
          </c:spPr>
          <c:invertIfNegative val="0"/>
          <c:dLbls>
            <c:dLbl>
              <c:idx val="2"/>
              <c:layout>
                <c:manualLayout>
                  <c:x val="-5.0957001858300317E-17"/>
                  <c:y val="1.2132169961192903E-2"/>
                </c:manualLayout>
              </c:layout>
              <c:tx>
                <c:rich>
                  <a:bodyPr/>
                  <a:lstStyle/>
                  <a:p>
                    <a:fld id="{F18191A4-9396-4A15-AD59-9450BCEAB8C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6B44-4CA0-9A66-6E1300BA36A6}"/>
                </c:ext>
              </c:extLst>
            </c:dLbl>
            <c:dLbl>
              <c:idx val="5"/>
              <c:layout>
                <c:manualLayout>
                  <c:x val="-5.5590098746837215E-3"/>
                  <c:y val="4.0440566537309182E-3"/>
                </c:manualLayout>
              </c:layout>
              <c:tx>
                <c:rich>
                  <a:bodyPr/>
                  <a:lstStyle/>
                  <a:p>
                    <a:fld id="{1D3F0D4B-0B00-40F9-9B69-9686DF41265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B44-4CA0-9A66-6E1300BA36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Franklin!$F$59:$F$64</c:f>
              <c:numCache>
                <c:formatCode>General</c:formatCode>
                <c:ptCount val="6"/>
                <c:pt idx="0">
                  <c:v>2016</c:v>
                </c:pt>
                <c:pt idx="1">
                  <c:v>2017</c:v>
                </c:pt>
                <c:pt idx="2">
                  <c:v>2018</c:v>
                </c:pt>
                <c:pt idx="3">
                  <c:v>2019</c:v>
                </c:pt>
                <c:pt idx="4">
                  <c:v>2020</c:v>
                </c:pt>
                <c:pt idx="5">
                  <c:v>2021</c:v>
                </c:pt>
              </c:numCache>
            </c:numRef>
          </c:cat>
          <c:val>
            <c:numRef>
              <c:f>Franklin!$G$59:$G$64</c:f>
              <c:numCache>
                <c:formatCode>0.00</c:formatCode>
                <c:ptCount val="6"/>
                <c:pt idx="0">
                  <c:v>98.316315548109941</c:v>
                </c:pt>
                <c:pt idx="1">
                  <c:v>92.382997225372392</c:v>
                </c:pt>
                <c:pt idx="2">
                  <c:v>92.997708203117597</c:v>
                </c:pt>
                <c:pt idx="3">
                  <c:v>98.660616262899808</c:v>
                </c:pt>
                <c:pt idx="4">
                  <c:v>70.545362421927521</c:v>
                </c:pt>
                <c:pt idx="5">
                  <c:v>66.623741303142495</c:v>
                </c:pt>
              </c:numCache>
            </c:numRef>
          </c:val>
          <c:extLst>
            <c:ext xmlns:c16="http://schemas.microsoft.com/office/drawing/2014/chart" uri="{C3380CC4-5D6E-409C-BE32-E72D297353CC}">
              <c16:uniqueId val="{00000002-6B44-4CA0-9A66-6E1300BA36A6}"/>
            </c:ext>
          </c:extLst>
        </c:ser>
        <c:ser>
          <c:idx val="1"/>
          <c:order val="1"/>
          <c:tx>
            <c:strRef>
              <c:f>Franklin!$H$58</c:f>
              <c:strCache>
                <c:ptCount val="1"/>
                <c:pt idx="0">
                  <c:v>Ohio</c:v>
                </c:pt>
              </c:strCache>
            </c:strRef>
          </c:tx>
          <c:spPr>
            <a:solidFill>
              <a:srgbClr val="0098D3"/>
            </a:solidFill>
            <a:ln>
              <a:noFill/>
            </a:ln>
            <a:effectLst/>
          </c:spPr>
          <c:invertIfNegative val="0"/>
          <c:dLbls>
            <c:dLbl>
              <c:idx val="2"/>
              <c:layout>
                <c:manualLayout>
                  <c:x val="-1.0191400371660063E-16"/>
                  <c:y val="-8.0881133074619856E-3"/>
                </c:manualLayout>
              </c:layout>
              <c:tx>
                <c:rich>
                  <a:bodyPr/>
                  <a:lstStyle/>
                  <a:p>
                    <a:fld id="{F81CB27F-6E22-4EBD-BF68-13E4F3202A5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B44-4CA0-9A66-6E1300BA36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Franklin!$F$59:$F$64</c:f>
              <c:numCache>
                <c:formatCode>General</c:formatCode>
                <c:ptCount val="6"/>
                <c:pt idx="0">
                  <c:v>2016</c:v>
                </c:pt>
                <c:pt idx="1">
                  <c:v>2017</c:v>
                </c:pt>
                <c:pt idx="2">
                  <c:v>2018</c:v>
                </c:pt>
                <c:pt idx="3">
                  <c:v>2019</c:v>
                </c:pt>
                <c:pt idx="4">
                  <c:v>2020</c:v>
                </c:pt>
                <c:pt idx="5">
                  <c:v>2021</c:v>
                </c:pt>
              </c:numCache>
            </c:numRef>
          </c:cat>
          <c:val>
            <c:numRef>
              <c:f>Franklin!$H$59:$H$64</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4-6B44-4CA0-9A66-6E1300BA36A6}"/>
            </c:ext>
          </c:extLst>
        </c:ser>
        <c:dLbls>
          <c:dLblPos val="outEnd"/>
          <c:showLegendKey val="0"/>
          <c:showVal val="1"/>
          <c:showCatName val="0"/>
          <c:showSerName val="0"/>
          <c:showPercent val="0"/>
          <c:showBubbleSize val="0"/>
        </c:dLbls>
        <c:gapWidth val="100"/>
        <c:axId val="7885040"/>
        <c:axId val="7886960"/>
      </c:barChart>
      <c:catAx>
        <c:axId val="788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886960"/>
        <c:crosses val="autoZero"/>
        <c:auto val="1"/>
        <c:lblAlgn val="ctr"/>
        <c:lblOffset val="100"/>
        <c:noMultiLvlLbl val="0"/>
      </c:catAx>
      <c:valAx>
        <c:axId val="7886960"/>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8850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Univers" panose="020B0503020202020204" pitchFamily="34" charset="0"/>
                <a:cs typeface="Calibri" panose="020F0502020204030204" pitchFamily="34" charset="0"/>
              </a:rPr>
              <a:t>Throughout the 2016-2021 surveillance period, Black adults in Franklin County experienced significantly higher rates of asthma related hospitalizations and emergency department visits compared to their White counterparts.</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1822359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latin typeface="Univers" panose="020B0503020202020204" pitchFamily="34" charset="0"/>
                <a:cs typeface="Calibri" panose="020F0502020204030204" pitchFamily="34" charset="0"/>
              </a:rPr>
              <a:t>The average mortality rate for Black adults in Franklin County during the 2016-2021 surveillance period was 23.67 per 1,000,000 Black adult residents. This rate was over two times higher than the rate of 10.91 for White adults residing in Franklin County.</a:t>
            </a:r>
          </a:p>
          <a:p>
            <a:pPr algn="l">
              <a:buFont typeface="Arial" panose="020B0604020202020204" pitchFamily="34" charset="0"/>
              <a:buChar char="•"/>
            </a:pPr>
            <a:endParaRPr lang="en-US" sz="1200" dirty="0">
              <a:solidFill>
                <a:schemeClr val="accent6"/>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accent6"/>
                </a:solidFill>
                <a:latin typeface="Univers" panose="020B0503020202020204" pitchFamily="34" charset="0"/>
                <a:cs typeface="Calibri" panose="020F0502020204030204" pitchFamily="34" charset="0"/>
              </a:rPr>
              <a:t>The average mortality rate for Black children in Franklin County for the 2016-2021 surveillance period was 6.85. This rate was over 7 times higher than the rate of 0.97 for White children in Franklin County.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785296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latin typeface="Univers" panose="020B0503020202020204" pitchFamily="34" charset="0"/>
                <a:cs typeface="Calibri" panose="020F0502020204030204" pitchFamily="34" charset="0"/>
              </a:rPr>
              <a:t>Throughout 2016-2021, Hispanic adults in Franklin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Hispanic adults in Franklin County experienced asthma inpatient hospitalizations and emergency department visits at twice the rate of that experienced by White adults in Franklin County.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2863040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Univers" panose="020B0503020202020204" pitchFamily="34" charset="0"/>
                <a:cs typeface="Calibri" panose="020F0502020204030204" pitchFamily="34" charset="0"/>
              </a:rPr>
              <a:t>Throughout the years 2016-2021, Black children in Franklin County experienced significantly higher rates of asthma related hospitalizations and emergency department visits compared to White children in Franklin County. In 2021, the rate of asthma hospitalizations and emergency department visits for Black children in Franklin County was over 4.5 times that of White children in Franklin County.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2768858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Throughout the years 2016-2021, Hispanic children in Franklin County experienced lower rates of asthma related inpatient hospitalizations and emergency department visits compared to both White and Hispanic children in Ohio.</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27229624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During the 2016-2021 surveillance period, adult females in Franklin County experienced higher rates of asthma hospitalizations and emergency department visits compared to male adults in both Franklin County and in Ohio. </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In 2021, female adults in Franklin County experienced asthma hospitalizations and emergency department visits at nearly 1.5 the rate of male adults in Franklin County, (34.0 to 23.82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1302563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In 2021, male children in Franklin County experienced asthma hospitalizations and emergency department visits at a rate over 1.5 times that of female children in Franklin County.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During the 2016-2020 surveillance period, male children in Franklin County generally experienced rates of asthma hospitalizations and emergency department visits at rates higher than Ohio male children.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2528798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endParaRPr lang="en-US" sz="1200" dirty="0">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appears to be a slight seasonal trend in asthma hospitalizations and emergency department visits, as rates were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754871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latin typeface="Univers" panose="020B0503020202020204" pitchFamily="34" charset="0"/>
                <a:cs typeface="Calibri" panose="020F0502020204030204" pitchFamily="34" charset="0"/>
              </a:rPr>
              <a:t>In 2021, there were 1400 asthma hospitalizations and emergency department visits for children in Franklin County covered by Medicaid. The rate for this year was 76.75 per 10,000 children in Franklin County enrolled in Medicaid. </a:t>
            </a:r>
          </a:p>
          <a:p>
            <a:pPr algn="l">
              <a:buFont typeface="Arial" panose="020B0604020202020204" pitchFamily="34" charset="0"/>
              <a:buChar char="•"/>
            </a:pPr>
            <a:endParaRPr lang="en-US" sz="1200" dirty="0">
              <a:solidFill>
                <a:schemeClr val="accent6"/>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accent6"/>
                </a:solidFill>
                <a:latin typeface="Univers" panose="020B0503020202020204" pitchFamily="34" charset="0"/>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1309154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there were 1490 asthma hospitalizations and emergency department visits for adults in Franklin County covered by Medicaid. The rate for this year was 66.62 per 10,000 Franklin County adults enrolled in Medicaid.</a:t>
            </a:r>
          </a:p>
          <a:p>
            <a:pPr marL="457200" indent="-457200" algn="l">
              <a:buFont typeface="Arial" panose="020B0604020202020204" pitchFamily="34" charset="0"/>
              <a:buChar char="•"/>
            </a:pPr>
            <a:endParaRPr lang="en-US" sz="1200" dirty="0">
              <a:solidFill>
                <a:schemeClr val="accent6"/>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56739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Franklin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2EEE2-031D-6398-1B32-1B231D46D1FF}"/>
              </a:ext>
            </a:extLst>
          </p:cNvPr>
          <p:cNvSpPr>
            <a:spLocks noGrp="1"/>
          </p:cNvSpPr>
          <p:nvPr>
            <p:ph type="title"/>
          </p:nvPr>
        </p:nvSpPr>
        <p:spPr/>
        <p:txBody>
          <a:bodyPr>
            <a:noAutofit/>
          </a:bodyPr>
          <a:lstStyle/>
          <a:p>
            <a:r>
              <a:rPr lang="en-US" sz="3600" dirty="0"/>
              <a:t>Rates of Asthma Hospitalization &amp; Emergency Department Visits by Sex-Age Group, Franklin County 2016-2021</a:t>
            </a:r>
          </a:p>
        </p:txBody>
      </p:sp>
      <p:graphicFrame>
        <p:nvGraphicFramePr>
          <p:cNvPr id="4" name="Content Placeholder 16">
            <a:extLst>
              <a:ext uri="{FF2B5EF4-FFF2-40B4-BE49-F238E27FC236}">
                <a16:creationId xmlns:a16="http://schemas.microsoft.com/office/drawing/2014/main" id="{EAFB0941-EDAD-9746-CC73-3ACB52300BEE}"/>
              </a:ext>
            </a:extLst>
          </p:cNvPr>
          <p:cNvGraphicFramePr>
            <a:graphicFrameLocks noGrp="1"/>
          </p:cNvGraphicFramePr>
          <p:nvPr>
            <p:ph idx="1"/>
            <p:extLst>
              <p:ext uri="{D42A27DB-BD31-4B8C-83A1-F6EECF244321}">
                <p14:modId xmlns:p14="http://schemas.microsoft.com/office/powerpoint/2010/main" val="155340863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E3DFD0A6-AF7F-7B94-5C77-86C94EC8E7C6}"/>
              </a:ext>
            </a:extLst>
          </p:cNvPr>
          <p:cNvPicPr>
            <a:picLocks noChangeAspect="1"/>
          </p:cNvPicPr>
          <p:nvPr/>
        </p:nvPicPr>
        <p:blipFill>
          <a:blip r:embed="rId4"/>
          <a:stretch>
            <a:fillRect/>
          </a:stretch>
        </p:blipFill>
        <p:spPr>
          <a:xfrm>
            <a:off x="1600201" y="6310214"/>
            <a:ext cx="2723224" cy="356916"/>
          </a:xfrm>
          <a:prstGeom prst="rect">
            <a:avLst/>
          </a:prstGeom>
        </p:spPr>
      </p:pic>
    </p:spTree>
    <p:extLst>
      <p:ext uri="{BB962C8B-B14F-4D97-AF65-F5344CB8AC3E}">
        <p14:creationId xmlns:p14="http://schemas.microsoft.com/office/powerpoint/2010/main" val="3068211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EDD78-BADD-303C-476A-E307F0781E11}"/>
              </a:ext>
            </a:extLst>
          </p:cNvPr>
          <p:cNvSpPr>
            <a:spLocks noGrp="1"/>
          </p:cNvSpPr>
          <p:nvPr>
            <p:ph type="title"/>
          </p:nvPr>
        </p:nvSpPr>
        <p:spPr/>
        <p:txBody>
          <a:bodyPr>
            <a:noAutofit/>
          </a:bodyPr>
          <a:lstStyle/>
          <a:p>
            <a:r>
              <a:rPr lang="en-US" sz="3600" dirty="0"/>
              <a:t>Rates of Asthma Hospitalization &amp; Emergency Department Visits by Month of Admission, Franklin County and Ohio, 2021</a:t>
            </a:r>
          </a:p>
        </p:txBody>
      </p:sp>
      <p:graphicFrame>
        <p:nvGraphicFramePr>
          <p:cNvPr id="4" name="Content Placeholder 10">
            <a:extLst>
              <a:ext uri="{FF2B5EF4-FFF2-40B4-BE49-F238E27FC236}">
                <a16:creationId xmlns:a16="http://schemas.microsoft.com/office/drawing/2014/main" id="{C39798DD-37AE-5356-04BE-C63710038CCD}"/>
              </a:ext>
            </a:extLst>
          </p:cNvPr>
          <p:cNvGraphicFramePr>
            <a:graphicFrameLocks noGrp="1"/>
          </p:cNvGraphicFramePr>
          <p:nvPr>
            <p:ph idx="1"/>
            <p:extLst>
              <p:ext uri="{D42A27DB-BD31-4B8C-83A1-F6EECF244321}">
                <p14:modId xmlns:p14="http://schemas.microsoft.com/office/powerpoint/2010/main" val="401691145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4E0F2564-E249-0949-C6D4-2A8D77022AB5}"/>
              </a:ext>
            </a:extLst>
          </p:cNvPr>
          <p:cNvPicPr>
            <a:picLocks noChangeAspect="1"/>
          </p:cNvPicPr>
          <p:nvPr/>
        </p:nvPicPr>
        <p:blipFill>
          <a:blip r:embed="rId4"/>
          <a:stretch>
            <a:fillRect/>
          </a:stretch>
        </p:blipFill>
        <p:spPr>
          <a:xfrm>
            <a:off x="1371113" y="6044785"/>
            <a:ext cx="3866712" cy="640100"/>
          </a:xfrm>
          <a:prstGeom prst="rect">
            <a:avLst/>
          </a:prstGeom>
        </p:spPr>
      </p:pic>
    </p:spTree>
    <p:extLst>
      <p:ext uri="{BB962C8B-B14F-4D97-AF65-F5344CB8AC3E}">
        <p14:creationId xmlns:p14="http://schemas.microsoft.com/office/powerpoint/2010/main" val="4193020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EE61D7-FFBE-349F-1E7E-33DB94810243}"/>
              </a:ext>
            </a:extLst>
          </p:cNvPr>
          <p:cNvSpPr>
            <a:spLocks noGrp="1"/>
          </p:cNvSpPr>
          <p:nvPr>
            <p:ph type="title"/>
          </p:nvPr>
        </p:nvSpPr>
        <p:spPr/>
        <p:txBody>
          <a:bodyPr>
            <a:normAutofit/>
          </a:bodyPr>
          <a:lstStyle/>
          <a:p>
            <a:r>
              <a:rPr lang="en-US" sz="3600" dirty="0"/>
              <a:t>Rate of Asthma Hospitalizations, Children (0-18) on Medicaid, Franklin County &amp; Ohio, 2016-2021</a:t>
            </a:r>
          </a:p>
        </p:txBody>
      </p:sp>
      <p:graphicFrame>
        <p:nvGraphicFramePr>
          <p:cNvPr id="4" name="Content Placeholder 6">
            <a:extLst>
              <a:ext uri="{FF2B5EF4-FFF2-40B4-BE49-F238E27FC236}">
                <a16:creationId xmlns:a16="http://schemas.microsoft.com/office/drawing/2014/main" id="{77E5C612-38E6-8A84-C557-086A8720575A}"/>
              </a:ext>
            </a:extLst>
          </p:cNvPr>
          <p:cNvGraphicFramePr>
            <a:graphicFrameLocks noGrp="1"/>
          </p:cNvGraphicFramePr>
          <p:nvPr>
            <p:ph idx="1"/>
            <p:extLst>
              <p:ext uri="{D42A27DB-BD31-4B8C-83A1-F6EECF244321}">
                <p14:modId xmlns:p14="http://schemas.microsoft.com/office/powerpoint/2010/main" val="354486695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717D69E5-1E4E-0A37-6736-264F4FD542DF}"/>
              </a:ext>
            </a:extLst>
          </p:cNvPr>
          <p:cNvSpPr txBox="1"/>
          <p:nvPr/>
        </p:nvSpPr>
        <p:spPr>
          <a:xfrm flipH="1">
            <a:off x="470515" y="6176963"/>
            <a:ext cx="2574525"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3892254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53AEF-AD5B-9130-B6F7-D2A33B1EA27F}"/>
              </a:ext>
            </a:extLst>
          </p:cNvPr>
          <p:cNvSpPr>
            <a:spLocks noGrp="1"/>
          </p:cNvSpPr>
          <p:nvPr>
            <p:ph type="title"/>
          </p:nvPr>
        </p:nvSpPr>
        <p:spPr/>
        <p:txBody>
          <a:bodyPr>
            <a:normAutofit/>
          </a:bodyPr>
          <a:lstStyle/>
          <a:p>
            <a:r>
              <a:rPr lang="en-US" sz="3600" dirty="0"/>
              <a:t>Rate of Asthma Hospitalizations, Adults (19+) on Medicaid, Franklin County &amp; Ohio, 2016-2021</a:t>
            </a:r>
          </a:p>
        </p:txBody>
      </p:sp>
      <p:graphicFrame>
        <p:nvGraphicFramePr>
          <p:cNvPr id="4" name="Content Placeholder 7">
            <a:extLst>
              <a:ext uri="{FF2B5EF4-FFF2-40B4-BE49-F238E27FC236}">
                <a16:creationId xmlns:a16="http://schemas.microsoft.com/office/drawing/2014/main" id="{40D86174-A6F2-EB61-8EEC-35CD99F3B037}"/>
              </a:ext>
            </a:extLst>
          </p:cNvPr>
          <p:cNvGraphicFramePr>
            <a:graphicFrameLocks noGrp="1"/>
          </p:cNvGraphicFramePr>
          <p:nvPr>
            <p:ph idx="1"/>
            <p:extLst>
              <p:ext uri="{D42A27DB-BD31-4B8C-83A1-F6EECF244321}">
                <p14:modId xmlns:p14="http://schemas.microsoft.com/office/powerpoint/2010/main" val="89487307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C399F6C6-3CF8-D84A-73D3-AC69F4A458CF}"/>
              </a:ext>
            </a:extLst>
          </p:cNvPr>
          <p:cNvSpPr txBox="1"/>
          <p:nvPr/>
        </p:nvSpPr>
        <p:spPr>
          <a:xfrm>
            <a:off x="2254525" y="6311900"/>
            <a:ext cx="4110764"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3245585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1884E-0849-9D9B-BB14-5D3B75F203C9}"/>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12">
            <a:extLst>
              <a:ext uri="{FF2B5EF4-FFF2-40B4-BE49-F238E27FC236}">
                <a16:creationId xmlns:a16="http://schemas.microsoft.com/office/drawing/2014/main" id="{32A78BE4-2638-031F-849F-FF68827C10B2}"/>
              </a:ext>
            </a:extLst>
          </p:cNvPr>
          <p:cNvGraphicFramePr>
            <a:graphicFrameLocks noGrp="1"/>
          </p:cNvGraphicFramePr>
          <p:nvPr>
            <p:ph idx="1"/>
            <p:extLst>
              <p:ext uri="{D42A27DB-BD31-4B8C-83A1-F6EECF244321}">
                <p14:modId xmlns:p14="http://schemas.microsoft.com/office/powerpoint/2010/main" val="193485800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195960D-79ED-E020-0F15-61CC2D931D79}"/>
              </a:ext>
            </a:extLst>
          </p:cNvPr>
          <p:cNvSpPr txBox="1"/>
          <p:nvPr/>
        </p:nvSpPr>
        <p:spPr>
          <a:xfrm rot="10800000" flipV="1">
            <a:off x="2133600" y="6300002"/>
            <a:ext cx="4284955" cy="307777"/>
          </a:xfrm>
          <a:prstGeom prst="rect">
            <a:avLst/>
          </a:prstGeom>
          <a:noFill/>
        </p:spPr>
        <p:txBody>
          <a:bodyPr wrap="square">
            <a:spAutoFit/>
          </a:bodyPr>
          <a:lstStyle/>
          <a:p>
            <a:pPr algn="ctr">
              <a:defRPr/>
            </a:pPr>
            <a:r>
              <a:rPr lang="en-US" sz="7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7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19790447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8E995-374F-2A3D-F3CA-1A856D621F22}"/>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DF08C973-B0FB-F8C6-0EFA-E8FD7D341B60}"/>
              </a:ext>
            </a:extLst>
          </p:cNvPr>
          <p:cNvSpPr>
            <a:spLocks noGrp="1"/>
          </p:cNvSpPr>
          <p:nvPr>
            <p:ph idx="1"/>
          </p:nvPr>
        </p:nvSpPr>
        <p:spPr/>
        <p:txBody>
          <a:bodyPr>
            <a:normAutofit lnSpcReduction="10000"/>
          </a:bodyPr>
          <a:lstStyle/>
          <a:p>
            <a:pPr marL="457200" indent="-457200"/>
            <a:r>
              <a:rPr lang="en-US" sz="2800" dirty="0">
                <a:ea typeface="Source Sans Pro" panose="020B0503030403020204" pitchFamily="34" charset="0"/>
                <a:cs typeface="Calibri" panose="020F0502020204030204" pitchFamily="34" charset="0"/>
              </a:rPr>
              <a:t>During the 2016-2021 surveillance period, Black adults and children in Franklin County experienced generally higher rates of asthma hospitalizations and emergency department visits compared to their White counterparts.</a:t>
            </a:r>
          </a:p>
          <a:p>
            <a:pPr marL="457200" indent="-457200"/>
            <a:r>
              <a:rPr lang="en-US" sz="2800" dirty="0">
                <a:ea typeface="Source Sans Pro" panose="020B0503030403020204" pitchFamily="34" charset="0"/>
                <a:cs typeface="Calibri" panose="020F0502020204030204" pitchFamily="34" charset="0"/>
              </a:rPr>
              <a:t>During the 2016-2021 surveillance period, female adults and male children in Franklin County typically experienced higher rates of asthma hospitalizations and emergency department visits compared to their gender counterparts. </a:t>
            </a:r>
          </a:p>
          <a:p>
            <a:pPr marL="457200" indent="-457200"/>
            <a:r>
              <a:rPr lang="en-US" sz="2800" dirty="0">
                <a:ea typeface="Source Sans Pro" panose="020B0503030403020204" pitchFamily="34" charset="0"/>
                <a:cs typeface="Calibri" panose="020F0502020204030204" pitchFamily="34" charset="0"/>
              </a:rPr>
              <a:t>Black adults and children in Franklin County experienced asthma death at rates higher than their White counterparts during the 2016-2021 surveillance period.</a:t>
            </a:r>
          </a:p>
          <a:p>
            <a:endParaRPr lang="en-US" dirty="0"/>
          </a:p>
        </p:txBody>
      </p:sp>
    </p:spTree>
    <p:extLst>
      <p:ext uri="{BB962C8B-B14F-4D97-AF65-F5344CB8AC3E}">
        <p14:creationId xmlns:p14="http://schemas.microsoft.com/office/powerpoint/2010/main" val="20865367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104F9-FB07-5C58-F99B-130E495DAFC7}"/>
              </a:ext>
            </a:extLst>
          </p:cNvPr>
          <p:cNvSpPr>
            <a:spLocks noGrp="1"/>
          </p:cNvSpPr>
          <p:nvPr>
            <p:ph type="title"/>
          </p:nvPr>
        </p:nvSpPr>
        <p:spPr/>
        <p:txBody>
          <a:bodyPr>
            <a:normAutofit/>
          </a:bodyPr>
          <a:lstStyle/>
          <a:p>
            <a:r>
              <a:rPr lang="en-US" sz="3600" dirty="0"/>
              <a:t>Summary/Key Findings Continued </a:t>
            </a:r>
          </a:p>
        </p:txBody>
      </p:sp>
      <p:sp>
        <p:nvSpPr>
          <p:cNvPr id="3" name="Content Placeholder 2">
            <a:extLst>
              <a:ext uri="{FF2B5EF4-FFF2-40B4-BE49-F238E27FC236}">
                <a16:creationId xmlns:a16="http://schemas.microsoft.com/office/drawing/2014/main" id="{9BFF4372-058D-0498-B2A1-222B09B40617}"/>
              </a:ext>
            </a:extLst>
          </p:cNvPr>
          <p:cNvSpPr>
            <a:spLocks noGrp="1"/>
          </p:cNvSpPr>
          <p:nvPr>
            <p:ph idx="1"/>
          </p:nvPr>
        </p:nvSpPr>
        <p:spPr/>
        <p:txBody>
          <a:bodyPr>
            <a:normAutofit lnSpcReduction="10000"/>
          </a:bodyPr>
          <a:lstStyle/>
          <a:p>
            <a:pPr marL="457200" indent="-457200"/>
            <a:r>
              <a:rPr lang="en-US" sz="2800" dirty="0">
                <a:ea typeface="Source Sans Pro" panose="020B0503030403020204" pitchFamily="34" charset="0"/>
                <a:cs typeface="Calibri" panose="020F0502020204030204" pitchFamily="34" charset="0"/>
              </a:rPr>
              <a:t>During the 2016-2021 surveillance period, Hispanic adults in Franklin County generally experienced higher rates of asthma related emergency department visits and hospitalizations compared to their White counterparts. </a:t>
            </a:r>
          </a:p>
          <a:p>
            <a:pPr marL="457200" indent="-457200"/>
            <a:r>
              <a:rPr lang="en-US" sz="2800" dirty="0">
                <a:ea typeface="Source Sans Pro" panose="020B0503030403020204" pitchFamily="34" charset="0"/>
                <a:cs typeface="Calibri" panose="020F0502020204030204" pitchFamily="34" charset="0"/>
              </a:rPr>
              <a:t>Continued efforts need to be made in order to tackle the asthma burden in Franklin County to help address the disparities between different racial/ethnic groups. </a:t>
            </a:r>
          </a:p>
          <a:p>
            <a:pPr marL="457200" indent="-457200"/>
            <a:r>
              <a:rPr lang="en-US" sz="2800" dirty="0">
                <a:ea typeface="Source Sans Pro" panose="020B050303040302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ODH Asthma Program </a:t>
            </a:r>
            <a:r>
              <a:rPr lang="en-US" sz="2800" dirty="0">
                <a:ea typeface="Source Sans Pro" panose="020B0503030403020204" pitchFamily="34" charset="0"/>
                <a:cs typeface="Calibri" panose="020F0502020204030204" pitchFamily="34" charset="0"/>
              </a:rPr>
              <a:t>will share this information with its partners </a:t>
            </a:r>
            <a:r>
              <a:rPr lang="en-US" sz="2800">
                <a:ea typeface="Source Sans Pro" panose="020B0503030403020204" pitchFamily="34" charset="0"/>
                <a:cs typeface="Calibri" panose="020F0502020204030204" pitchFamily="34" charset="0"/>
              </a:rPr>
              <a:t>in </a:t>
            </a:r>
            <a:r>
              <a:rPr lang="en-US">
                <a:ea typeface="Source Sans Pro" panose="020B0503030403020204" pitchFamily="34" charset="0"/>
                <a:cs typeface="Calibri" panose="020F0502020204030204" pitchFamily="34" charset="0"/>
              </a:rPr>
              <a:t>Franklin</a:t>
            </a:r>
            <a:r>
              <a:rPr lang="en-US" sz="2800">
                <a:ea typeface="Source Sans Pro" panose="020B0503030403020204" pitchFamily="34" charset="0"/>
                <a:cs typeface="Calibri" panose="020F0502020204030204" pitchFamily="34" charset="0"/>
              </a:rPr>
              <a:t> </a:t>
            </a:r>
            <a:r>
              <a:rPr lang="en-US" sz="2800" dirty="0">
                <a:ea typeface="Source Sans Pro" panose="020B0503030403020204" pitchFamily="34" charset="0"/>
                <a:cs typeface="Calibri" panose="020F0502020204030204" pitchFamily="34" charset="0"/>
              </a:rPr>
              <a:t>County and across the state.</a:t>
            </a:r>
          </a:p>
          <a:p>
            <a:pPr marL="457200" indent="-457200"/>
            <a:r>
              <a:rPr lang="en-US" sz="2800" dirty="0">
                <a:ea typeface="Source Sans Pro" panose="020B0503030403020204" pitchFamily="34" charset="0"/>
                <a:cs typeface="Calibri" panose="020F0502020204030204" pitchFamily="34" charset="0"/>
              </a:rPr>
              <a:t>Resources can also be found on the </a:t>
            </a:r>
            <a:r>
              <a:rPr lang="en-US" sz="2800" dirty="0">
                <a:ea typeface="Source Sans Pro" panose="020B050303040302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ea typeface="Source Sans Pro" panose="020B0503030403020204" pitchFamily="34" charset="0"/>
                <a:cs typeface="Calibri" panose="020F0502020204030204" pitchFamily="34" charset="0"/>
              </a:rPr>
              <a:t>.</a:t>
            </a:r>
          </a:p>
          <a:p>
            <a:endParaRPr lang="en-US" dirty="0"/>
          </a:p>
        </p:txBody>
      </p:sp>
    </p:spTree>
    <p:extLst>
      <p:ext uri="{BB962C8B-B14F-4D97-AF65-F5344CB8AC3E}">
        <p14:creationId xmlns:p14="http://schemas.microsoft.com/office/powerpoint/2010/main" val="2129956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8E1BF-670A-2EF3-C3FD-0763D5969192}"/>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98EB1687-8A58-467C-962E-1D25CA5F042F}"/>
              </a:ext>
            </a:extLst>
          </p:cNvPr>
          <p:cNvSpPr>
            <a:spLocks noGrp="1"/>
          </p:cNvSpPr>
          <p:nvPr>
            <p:ph idx="1"/>
          </p:nvPr>
        </p:nvSpPr>
        <p:spPr/>
        <p:txBody>
          <a:bodyPr>
            <a:normAutofit fontScale="85000" lnSpcReduction="20000"/>
          </a:bodyPr>
          <a:lstStyle/>
          <a:p>
            <a:pPr marL="0" indent="0" algn="l">
              <a:buNone/>
            </a:pPr>
            <a:r>
              <a:rPr lang="en-US" sz="3600" b="1" u="sng" dirty="0">
                <a:cs typeface="Calibri" panose="020F0502020204030204" pitchFamily="34" charset="0"/>
              </a:rPr>
              <a:t>Asthma Hospitalization &amp; Emergency Department Visits</a:t>
            </a:r>
          </a:p>
          <a:p>
            <a:pPr marL="0" indent="0">
              <a:lnSpc>
                <a:spcPct val="107000"/>
              </a:lnSpc>
              <a:spcBef>
                <a:spcPts val="0"/>
              </a:spcBef>
              <a:spcAft>
                <a:spcPts val="800"/>
              </a:spcAft>
              <a:buNone/>
            </a:pPr>
            <a:r>
              <a:rPr lang="en-US" sz="2800" dirty="0">
                <a:cs typeface="Calibri" panose="020F0502020204030204" pitchFamily="34" charset="0"/>
              </a:rPr>
              <a:t>Asthma-related hospitalizations and emergency department visits was defined as an inpatient stay or emergency department visit with a </a:t>
            </a:r>
            <a:r>
              <a:rPr lang="en-US" sz="2800" dirty="0">
                <a:ea typeface="Source Sans Pro" panose="020B0503030403020204" pitchFamily="34" charset="0"/>
                <a:cs typeface="Calibri" panose="020F0502020204030204" pitchFamily="34" charset="0"/>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to asthma. </a:t>
            </a:r>
            <a:r>
              <a:rPr lang="en-US" sz="2800" kern="100" dirty="0">
                <a:ea typeface="Source Sans Pro" panose="020B0503030403020204" pitchFamily="34" charset="0"/>
                <a:cs typeface="Times New Roman" panose="02020603050405020304" pitchFamily="18" charset="0"/>
              </a:rPr>
              <a:t>Due to age-group limitations when using single-race estimates on CDC Wonder for county-level data, adult </a:t>
            </a:r>
            <a:r>
              <a:rPr lang="en-US" sz="2800" dirty="0">
                <a:ea typeface="Source Sans Pro" panose="020B0503030403020204" pitchFamily="34" charset="0"/>
                <a:cs typeface="Calibri" panose="020F0502020204030204" pitchFamily="34" charset="0"/>
              </a:rPr>
              <a:t>data includes residents ages 20+ years and child data includes residents ages 0-19 years.</a:t>
            </a:r>
          </a:p>
          <a:p>
            <a:endParaRPr lang="en-US" dirty="0"/>
          </a:p>
        </p:txBody>
      </p:sp>
    </p:spTree>
    <p:extLst>
      <p:ext uri="{BB962C8B-B14F-4D97-AF65-F5344CB8AC3E}">
        <p14:creationId xmlns:p14="http://schemas.microsoft.com/office/powerpoint/2010/main" val="352797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82F0F-BF10-AD3D-9D39-C8FFE3CBDDC7}"/>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63FDD7B5-2F10-C388-75F1-251DA341F503}"/>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charset="0"/>
                <a:cs typeface="Calibri" panose="020F0502020204030204" pitchFamily="34" charset="0"/>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charset="0"/>
                <a:cs typeface="Calibri" panose="020F0502020204030204" pitchFamily="34" charset="0"/>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charset="0"/>
                <a:cs typeface="Calibri" panose="020F0502020204030204" pitchFamily="34" charset="0"/>
              </a:rPr>
              <a:t>MyCare</a:t>
            </a:r>
            <a:r>
              <a:rPr lang="en-US" sz="2800" dirty="0">
                <a:solidFill>
                  <a:sysClr val="windowText" lastClr="000000"/>
                </a:solidFill>
                <a:ea typeface="ＭＳ Ｐゴシック" charset="0"/>
                <a:cs typeface="Calibri" panose="020F0502020204030204" pitchFamily="34" charset="0"/>
              </a:rPr>
              <a:t> recipients. Child data includes Ohio residents ages 0-18 and adult data includes Ohio residents ages 19+.</a:t>
            </a:r>
            <a:endParaRPr lang="en-US" sz="2800" dirty="0">
              <a:solidFill>
                <a:srgbClr val="141313"/>
              </a:solidFill>
              <a:ea typeface="ＭＳ Ｐゴシック" charset="0"/>
              <a:cs typeface="Calibri" panose="020F0502020204030204" pitchFamily="34" charset="0"/>
            </a:endParaRP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charset="0"/>
                <a:cs typeface="Calibri" panose="020F0502020204030204" pitchFamily="34" charset="0"/>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panose="02020603050405020304" pitchFamily="18" charset="0"/>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28654326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BC777-B273-12CA-827C-2B8CAAB63A92}"/>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074219FC-E085-FA87-D993-F3AFC7DA3958}"/>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5) </a:t>
            </a:r>
            <a:r>
              <a:rPr lang="en-US" sz="2800" dirty="0">
                <a:solidFill>
                  <a:srgbClr val="141313"/>
                </a:solidFill>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Times New Roman" panose="02020603050405020304" pitchFamily="18" charset="0"/>
              </a:rPr>
              <a:t>6) Ohio Medicaid Assessment Survey (OMAS)</a:t>
            </a:r>
            <a:endParaRPr lang="en-US" sz="2800" dirty="0">
              <a:solidFill>
                <a:srgbClr val="141313"/>
              </a:solidFill>
              <a:ea typeface="ＭＳ Ｐゴシック" charset="0"/>
              <a:cs typeface="Calibri" panose="020F0502020204030204" pitchFamily="34" charset="0"/>
            </a:endParaRPr>
          </a:p>
          <a:p>
            <a:endParaRPr lang="en-US" dirty="0"/>
          </a:p>
        </p:txBody>
      </p:sp>
    </p:spTree>
    <p:extLst>
      <p:ext uri="{BB962C8B-B14F-4D97-AF65-F5344CB8AC3E}">
        <p14:creationId xmlns:p14="http://schemas.microsoft.com/office/powerpoint/2010/main" val="1326201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0AB5E-FB01-488C-4CBD-8C61E51B0E6D}"/>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7E8FF612-93B2-8ACB-A21D-8B459F20986E}"/>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Data Sources………………………………………………………………………………………................…18</a:t>
            </a:r>
          </a:p>
          <a:p>
            <a:endParaRPr lang="en-US" dirty="0"/>
          </a:p>
        </p:txBody>
      </p:sp>
    </p:spTree>
    <p:extLst>
      <p:ext uri="{BB962C8B-B14F-4D97-AF65-F5344CB8AC3E}">
        <p14:creationId xmlns:p14="http://schemas.microsoft.com/office/powerpoint/2010/main" val="33057537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38756-A304-19D3-271E-8031EC91A37F}"/>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9FB529F4-81F4-F52E-FE20-5AA021096917}"/>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2086511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13DF4-6036-77FB-F377-51A44030FEEB}"/>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8F15E6E0-C190-7950-22F4-6B738E3A39BF}"/>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2516216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E28BA-59EF-6929-771A-FF5884DC6C8D}"/>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B3C5B117-73CB-9C61-CA2C-B20B8091F3C5}"/>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652129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90632-43B1-CBBA-C7FC-725F075FD26C}"/>
              </a:ext>
            </a:extLst>
          </p:cNvPr>
          <p:cNvSpPr>
            <a:spLocks noGrp="1"/>
          </p:cNvSpPr>
          <p:nvPr>
            <p:ph type="title"/>
          </p:nvPr>
        </p:nvSpPr>
        <p:spPr/>
        <p:txBody>
          <a:bodyPr>
            <a:normAutofit/>
          </a:bodyPr>
          <a:lstStyle/>
          <a:p>
            <a:r>
              <a:rPr lang="en-US" sz="3600" dirty="0"/>
              <a:t>Population Demographics of Franklin County</a:t>
            </a:r>
          </a:p>
        </p:txBody>
      </p:sp>
      <p:graphicFrame>
        <p:nvGraphicFramePr>
          <p:cNvPr id="4" name="Content Placeholder 3">
            <a:extLst>
              <a:ext uri="{FF2B5EF4-FFF2-40B4-BE49-F238E27FC236}">
                <a16:creationId xmlns:a16="http://schemas.microsoft.com/office/drawing/2014/main" id="{8BAF993E-91F4-84F2-98F3-DBD1B040126A}"/>
              </a:ext>
            </a:extLst>
          </p:cNvPr>
          <p:cNvGraphicFramePr>
            <a:graphicFrameLocks noGrp="1"/>
          </p:cNvGraphicFramePr>
          <p:nvPr>
            <p:ph idx="1"/>
            <p:extLst>
              <p:ext uri="{D42A27DB-BD31-4B8C-83A1-F6EECF244321}">
                <p14:modId xmlns:p14="http://schemas.microsoft.com/office/powerpoint/2010/main" val="1428960191"/>
              </p:ext>
            </p:extLst>
          </p:nvPr>
        </p:nvGraphicFramePr>
        <p:xfrm>
          <a:off x="3511550" y="1982629"/>
          <a:ext cx="5168900" cy="4037330"/>
        </p:xfrm>
        <a:graphic>
          <a:graphicData uri="http://schemas.openxmlformats.org/drawingml/2006/table">
            <a:tbl>
              <a:tblPr>
                <a:tableStyleId>{5C22544A-7EE6-4342-B048-85BDC9FD1C3A}</a:tableStyleId>
              </a:tblPr>
              <a:tblGrid>
                <a:gridCol w="1953400">
                  <a:extLst>
                    <a:ext uri="{9D8B030D-6E8A-4147-A177-3AD203B41FA5}">
                      <a16:colId xmlns:a16="http://schemas.microsoft.com/office/drawing/2014/main" val="509000328"/>
                    </a:ext>
                  </a:extLst>
                </a:gridCol>
                <a:gridCol w="1512617">
                  <a:extLst>
                    <a:ext uri="{9D8B030D-6E8A-4147-A177-3AD203B41FA5}">
                      <a16:colId xmlns:a16="http://schemas.microsoft.com/office/drawing/2014/main" val="1490706218"/>
                    </a:ext>
                  </a:extLst>
                </a:gridCol>
                <a:gridCol w="1702883">
                  <a:extLst>
                    <a:ext uri="{9D8B030D-6E8A-4147-A177-3AD203B41FA5}">
                      <a16:colId xmlns:a16="http://schemas.microsoft.com/office/drawing/2014/main" val="488267809"/>
                    </a:ext>
                  </a:extLst>
                </a:gridCol>
              </a:tblGrid>
              <a:tr h="431165">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Franklin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3763952952"/>
                  </a:ext>
                </a:extLst>
              </a:tr>
              <a:tr h="335915">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1,313,598</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722568471"/>
                  </a:ext>
                </a:extLst>
              </a:tr>
              <a:tr h="361950">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23.40%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789997241"/>
                  </a:ext>
                </a:extLst>
              </a:tr>
              <a:tr h="24765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380380727"/>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069725910"/>
                  </a:ext>
                </a:extLst>
              </a:tr>
              <a:tr h="571500">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143054344"/>
                  </a:ext>
                </a:extLst>
              </a:tr>
              <a:tr h="647700">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7.80%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742733367"/>
                  </a:ext>
                </a:extLst>
              </a:tr>
              <a:tr h="40005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$65,988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968228292"/>
                  </a:ext>
                </a:extLst>
              </a:tr>
              <a:tr h="221615">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14.70%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189516480"/>
                  </a:ext>
                </a:extLst>
              </a:tr>
              <a:tr h="526415">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871330208"/>
                  </a:ext>
                </a:extLst>
              </a:tr>
            </a:tbl>
          </a:graphicData>
        </a:graphic>
      </p:graphicFrame>
      <p:sp>
        <p:nvSpPr>
          <p:cNvPr id="5" name="TextBox 4">
            <a:extLst>
              <a:ext uri="{FF2B5EF4-FFF2-40B4-BE49-F238E27FC236}">
                <a16:creationId xmlns:a16="http://schemas.microsoft.com/office/drawing/2014/main" id="{2E18E18E-E6D0-F150-CB61-7A8BDED3A97E}"/>
              </a:ext>
            </a:extLst>
          </p:cNvPr>
          <p:cNvSpPr txBox="1"/>
          <p:nvPr/>
        </p:nvSpPr>
        <p:spPr>
          <a:xfrm rot="10800000" flipH="1" flipV="1">
            <a:off x="914399" y="6170551"/>
            <a:ext cx="2597151"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sz="800" dirty="0">
              <a:latin typeface="Source Sans Pro" panose="020B0503030403020204" pitchFamily="34" charset="0"/>
            </a:endParaRPr>
          </a:p>
        </p:txBody>
      </p:sp>
    </p:spTree>
    <p:extLst>
      <p:ext uri="{BB962C8B-B14F-4D97-AF65-F5344CB8AC3E}">
        <p14:creationId xmlns:p14="http://schemas.microsoft.com/office/powerpoint/2010/main" val="3800225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EBFF4-9E25-82AC-61A7-6E7B7E63ADA0}"/>
              </a:ext>
            </a:extLst>
          </p:cNvPr>
          <p:cNvSpPr>
            <a:spLocks noGrp="1"/>
          </p:cNvSpPr>
          <p:nvPr>
            <p:ph type="title"/>
          </p:nvPr>
        </p:nvSpPr>
        <p:spPr/>
        <p:txBody>
          <a:bodyPr>
            <a:noAutofit/>
          </a:bodyPr>
          <a:lstStyle/>
          <a:p>
            <a:r>
              <a:rPr lang="en-US" sz="3600" dirty="0"/>
              <a:t>Rates of Asthma Hospitalization &amp; Emergency Department Visits by Race-Age Group, Franklin County 2016-2021</a:t>
            </a:r>
          </a:p>
        </p:txBody>
      </p:sp>
      <p:graphicFrame>
        <p:nvGraphicFramePr>
          <p:cNvPr id="4" name="Content Placeholder 9">
            <a:extLst>
              <a:ext uri="{FF2B5EF4-FFF2-40B4-BE49-F238E27FC236}">
                <a16:creationId xmlns:a16="http://schemas.microsoft.com/office/drawing/2014/main" id="{F9ABB829-63D5-017F-6957-1309E9ABE7C2}"/>
              </a:ext>
            </a:extLst>
          </p:cNvPr>
          <p:cNvGraphicFramePr>
            <a:graphicFrameLocks noGrp="1"/>
          </p:cNvGraphicFramePr>
          <p:nvPr>
            <p:ph idx="1"/>
            <p:extLst>
              <p:ext uri="{D42A27DB-BD31-4B8C-83A1-F6EECF244321}">
                <p14:modId xmlns:p14="http://schemas.microsoft.com/office/powerpoint/2010/main" val="134501478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486B12E0-9B51-B45F-AEAD-514C973EEA31}"/>
              </a:ext>
            </a:extLst>
          </p:cNvPr>
          <p:cNvPicPr>
            <a:picLocks noChangeAspect="1"/>
          </p:cNvPicPr>
          <p:nvPr/>
        </p:nvPicPr>
        <p:blipFill>
          <a:blip r:embed="rId4"/>
          <a:stretch>
            <a:fillRect/>
          </a:stretch>
        </p:blipFill>
        <p:spPr>
          <a:xfrm rot="10800000" flipH="1" flipV="1">
            <a:off x="883241" y="6373385"/>
            <a:ext cx="2490274" cy="275990"/>
          </a:xfrm>
          <a:prstGeom prst="rect">
            <a:avLst/>
          </a:prstGeom>
        </p:spPr>
      </p:pic>
    </p:spTree>
    <p:extLst>
      <p:ext uri="{BB962C8B-B14F-4D97-AF65-F5344CB8AC3E}">
        <p14:creationId xmlns:p14="http://schemas.microsoft.com/office/powerpoint/2010/main" val="1596156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2CB5E-39B3-9F1E-C4E7-3A7DB0D231FA}"/>
              </a:ext>
            </a:extLst>
          </p:cNvPr>
          <p:cNvSpPr>
            <a:spLocks noGrp="1"/>
          </p:cNvSpPr>
          <p:nvPr>
            <p:ph type="title"/>
          </p:nvPr>
        </p:nvSpPr>
        <p:spPr/>
        <p:txBody>
          <a:bodyPr>
            <a:noAutofit/>
          </a:bodyPr>
          <a:lstStyle/>
          <a:p>
            <a:r>
              <a:rPr lang="en-US" sz="3600" dirty="0"/>
              <a:t>Rates of Asthma Hospitalization &amp; Emergency Department Visits by Race/Ethnic-Age Group, Franklin County 2016-2021</a:t>
            </a:r>
          </a:p>
        </p:txBody>
      </p:sp>
      <p:graphicFrame>
        <p:nvGraphicFramePr>
          <p:cNvPr id="4" name="Content Placeholder 6">
            <a:extLst>
              <a:ext uri="{FF2B5EF4-FFF2-40B4-BE49-F238E27FC236}">
                <a16:creationId xmlns:a16="http://schemas.microsoft.com/office/drawing/2014/main" id="{77FBAB7D-A6DF-C09B-4592-8A56F9C00429}"/>
              </a:ext>
            </a:extLst>
          </p:cNvPr>
          <p:cNvGraphicFramePr>
            <a:graphicFrameLocks noGrp="1"/>
          </p:cNvGraphicFramePr>
          <p:nvPr>
            <p:ph idx="1"/>
            <p:extLst>
              <p:ext uri="{D42A27DB-BD31-4B8C-83A1-F6EECF244321}">
                <p14:modId xmlns:p14="http://schemas.microsoft.com/office/powerpoint/2010/main" val="166710586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0D4A8B0-12C5-2FED-4464-BE6D45629B7A}"/>
              </a:ext>
            </a:extLst>
          </p:cNvPr>
          <p:cNvPicPr>
            <a:picLocks noChangeAspect="1"/>
          </p:cNvPicPr>
          <p:nvPr/>
        </p:nvPicPr>
        <p:blipFill>
          <a:blip r:embed="rId4"/>
          <a:stretch>
            <a:fillRect/>
          </a:stretch>
        </p:blipFill>
        <p:spPr>
          <a:xfrm rot="10800000" flipV="1">
            <a:off x="1523999" y="6373386"/>
            <a:ext cx="2249010" cy="258233"/>
          </a:xfrm>
          <a:prstGeom prst="rect">
            <a:avLst/>
          </a:prstGeom>
        </p:spPr>
      </p:pic>
    </p:spTree>
    <p:extLst>
      <p:ext uri="{BB962C8B-B14F-4D97-AF65-F5344CB8AC3E}">
        <p14:creationId xmlns:p14="http://schemas.microsoft.com/office/powerpoint/2010/main" val="893395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F26657-24B9-FF62-81A7-9E4C3F45FD18}"/>
              </a:ext>
            </a:extLst>
          </p:cNvPr>
          <p:cNvSpPr>
            <a:spLocks noGrp="1"/>
          </p:cNvSpPr>
          <p:nvPr>
            <p:ph type="title"/>
          </p:nvPr>
        </p:nvSpPr>
        <p:spPr/>
        <p:txBody>
          <a:bodyPr>
            <a:noAutofit/>
          </a:bodyPr>
          <a:lstStyle/>
          <a:p>
            <a:r>
              <a:rPr lang="en-US" sz="3600" dirty="0"/>
              <a:t>Rates of Asthma Hospitalization &amp; Emergency Department Visits by Race-Age Group, Franklin County 2016-2021</a:t>
            </a:r>
          </a:p>
        </p:txBody>
      </p:sp>
      <p:graphicFrame>
        <p:nvGraphicFramePr>
          <p:cNvPr id="4" name="Content Placeholder 6">
            <a:extLst>
              <a:ext uri="{FF2B5EF4-FFF2-40B4-BE49-F238E27FC236}">
                <a16:creationId xmlns:a16="http://schemas.microsoft.com/office/drawing/2014/main" id="{F75F1030-FDBC-8645-24DA-BEAA537F16A8}"/>
              </a:ext>
            </a:extLst>
          </p:cNvPr>
          <p:cNvGraphicFramePr>
            <a:graphicFrameLocks noGrp="1"/>
          </p:cNvGraphicFramePr>
          <p:nvPr>
            <p:ph idx="1"/>
            <p:extLst>
              <p:ext uri="{D42A27DB-BD31-4B8C-83A1-F6EECF244321}">
                <p14:modId xmlns:p14="http://schemas.microsoft.com/office/powerpoint/2010/main" val="207520804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13819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0A441-E0FD-7EE1-3EE5-C0D61DDB38B1}"/>
              </a:ext>
            </a:extLst>
          </p:cNvPr>
          <p:cNvSpPr>
            <a:spLocks noGrp="1"/>
          </p:cNvSpPr>
          <p:nvPr>
            <p:ph type="title"/>
          </p:nvPr>
        </p:nvSpPr>
        <p:spPr/>
        <p:txBody>
          <a:bodyPr>
            <a:noAutofit/>
          </a:bodyPr>
          <a:lstStyle/>
          <a:p>
            <a:r>
              <a:rPr lang="en-US" sz="3600" dirty="0"/>
              <a:t>Rates of Asthma Hospitalization &amp; Emergency Department Visits by Race/Ethnic-Age Group, Franklin County 2016-2021</a:t>
            </a:r>
          </a:p>
        </p:txBody>
      </p:sp>
      <p:graphicFrame>
        <p:nvGraphicFramePr>
          <p:cNvPr id="4" name="Content Placeholder 7">
            <a:extLst>
              <a:ext uri="{FF2B5EF4-FFF2-40B4-BE49-F238E27FC236}">
                <a16:creationId xmlns:a16="http://schemas.microsoft.com/office/drawing/2014/main" id="{C494A1D7-5367-1855-F556-11FE60F39ACF}"/>
              </a:ext>
            </a:extLst>
          </p:cNvPr>
          <p:cNvGraphicFramePr>
            <a:graphicFrameLocks noGrp="1"/>
          </p:cNvGraphicFramePr>
          <p:nvPr>
            <p:ph idx="1"/>
            <p:extLst>
              <p:ext uri="{D42A27DB-BD31-4B8C-83A1-F6EECF244321}">
                <p14:modId xmlns:p14="http://schemas.microsoft.com/office/powerpoint/2010/main" val="289553353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66EA354-8FF4-876E-3061-54E8C2C2EFB3}"/>
              </a:ext>
            </a:extLst>
          </p:cNvPr>
          <p:cNvPicPr>
            <a:picLocks noChangeAspect="1"/>
          </p:cNvPicPr>
          <p:nvPr/>
        </p:nvPicPr>
        <p:blipFill>
          <a:blip r:embed="rId4"/>
          <a:stretch>
            <a:fillRect/>
          </a:stretch>
        </p:blipFill>
        <p:spPr>
          <a:xfrm flipH="1">
            <a:off x="959440" y="6376454"/>
            <a:ext cx="1881413" cy="264043"/>
          </a:xfrm>
          <a:prstGeom prst="rect">
            <a:avLst/>
          </a:prstGeom>
        </p:spPr>
      </p:pic>
    </p:spTree>
    <p:extLst>
      <p:ext uri="{BB962C8B-B14F-4D97-AF65-F5344CB8AC3E}">
        <p14:creationId xmlns:p14="http://schemas.microsoft.com/office/powerpoint/2010/main" val="1163578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1625D-A320-13D5-278C-1053F8D2EC09}"/>
              </a:ext>
            </a:extLst>
          </p:cNvPr>
          <p:cNvSpPr>
            <a:spLocks noGrp="1"/>
          </p:cNvSpPr>
          <p:nvPr>
            <p:ph type="title"/>
          </p:nvPr>
        </p:nvSpPr>
        <p:spPr/>
        <p:txBody>
          <a:bodyPr>
            <a:noAutofit/>
          </a:bodyPr>
          <a:lstStyle/>
          <a:p>
            <a:r>
              <a:rPr lang="en-US" sz="3600" dirty="0"/>
              <a:t>Rates of Asthma Hospitalization &amp; Emergency Department Visits by Sex-Age Group, Franklin County 2016-2021</a:t>
            </a:r>
          </a:p>
        </p:txBody>
      </p:sp>
      <p:graphicFrame>
        <p:nvGraphicFramePr>
          <p:cNvPr id="4" name="Content Placeholder 19">
            <a:extLst>
              <a:ext uri="{FF2B5EF4-FFF2-40B4-BE49-F238E27FC236}">
                <a16:creationId xmlns:a16="http://schemas.microsoft.com/office/drawing/2014/main" id="{E7EFFBFB-BCC2-7ADF-59E7-E3CB448C9072}"/>
              </a:ext>
            </a:extLst>
          </p:cNvPr>
          <p:cNvGraphicFramePr>
            <a:graphicFrameLocks noGrp="1"/>
          </p:cNvGraphicFramePr>
          <p:nvPr>
            <p:ph idx="1"/>
            <p:extLst>
              <p:ext uri="{D42A27DB-BD31-4B8C-83A1-F6EECF244321}">
                <p14:modId xmlns:p14="http://schemas.microsoft.com/office/powerpoint/2010/main" val="418471957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C00043F-511F-C91A-982F-1C066E89E837}"/>
              </a:ext>
            </a:extLst>
          </p:cNvPr>
          <p:cNvPicPr>
            <a:picLocks noChangeAspect="1"/>
          </p:cNvPicPr>
          <p:nvPr/>
        </p:nvPicPr>
        <p:blipFill>
          <a:blip r:embed="rId4"/>
          <a:stretch>
            <a:fillRect/>
          </a:stretch>
        </p:blipFill>
        <p:spPr>
          <a:xfrm>
            <a:off x="97654" y="6219456"/>
            <a:ext cx="4691599" cy="402371"/>
          </a:xfrm>
          <a:prstGeom prst="rect">
            <a:avLst/>
          </a:prstGeom>
        </p:spPr>
      </p:pic>
    </p:spTree>
    <p:extLst>
      <p:ext uri="{BB962C8B-B14F-4D97-AF65-F5344CB8AC3E}">
        <p14:creationId xmlns:p14="http://schemas.microsoft.com/office/powerpoint/2010/main" val="1895313997"/>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4927</TotalTime>
  <Words>2040</Words>
  <Application>Microsoft Office PowerPoint</Application>
  <PresentationFormat>Widescreen</PresentationFormat>
  <Paragraphs>257</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Open Sans SemiBold</vt:lpstr>
      <vt:lpstr>Source Sans Pro</vt:lpstr>
      <vt:lpstr>Source Sans Pro SemiBold</vt:lpstr>
      <vt:lpstr>Univers</vt:lpstr>
      <vt:lpstr>1_Office Theme</vt:lpstr>
      <vt:lpstr>Office Theme</vt:lpstr>
      <vt:lpstr>Franklin County: The Current Status of Asthma Burden</vt:lpstr>
      <vt:lpstr>Table of Contents </vt:lpstr>
      <vt:lpstr>Background</vt:lpstr>
      <vt:lpstr>Population Demographics of Franklin County</vt:lpstr>
      <vt:lpstr>Rates of Asthma Hospitalization &amp; Emergency Department Visits by Race-Age Group, Franklin County 2016-2021</vt:lpstr>
      <vt:lpstr>Rates of Asthma Hospitalization &amp; Emergency Department Visits by Race/Ethnic-Age Group, Franklin County 2016-2021</vt:lpstr>
      <vt:lpstr>Rates of Asthma Hospitalization &amp; Emergency Department Visits by Race-Age Group, Franklin County 2016-2021</vt:lpstr>
      <vt:lpstr>Rates of Asthma Hospitalization &amp; Emergency Department Visits by Race/Ethnic-Age Group, Franklin County 2016-2021</vt:lpstr>
      <vt:lpstr>Rates of Asthma Hospitalization &amp; Emergency Department Visits by Sex-Age Group, Franklin County 2016-2021</vt:lpstr>
      <vt:lpstr>Rates of Asthma Hospitalization &amp; Emergency Department Visits by Sex-Age Group, Franklin County 2016-2021</vt:lpstr>
      <vt:lpstr>Rates of Asthma Hospitalization &amp; Emergency Department Visits by Month of Admission, Franklin County and Ohio, 2021</vt:lpstr>
      <vt:lpstr>Rate of Asthma Hospitalizations, Children (0-18) on Medicaid, Franklin County &amp; Ohio, 2016-2021</vt:lpstr>
      <vt:lpstr>Rate of Asthma Hospitalizations, Adults (19+) on Medicaid, Franklin County &amp; Ohio, 2016-2021</vt:lpstr>
      <vt:lpstr>Rates of Asthma Death by Race-Age Group 2016-2021</vt:lpstr>
      <vt:lpstr>Summary/Key Findings</vt:lpstr>
      <vt:lpstr>Summary/Key Findings Continued </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2023-11-15T18:19:24Z</dcterms:modified>
</cp:coreProperties>
</file>