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023522-3FBF-4E8B-8CE2-95790DC0CE2B}" v="27" dt="2023-11-14T18:28:32.35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6A023522-3FBF-4E8B-8CE2-95790DC0CE2B}"/>
    <pc:docChg chg="custSel addSld modSld modSection">
      <pc:chgData name="Kira Bryant" userId="fde6f969-28da-402d-b662-e1ab71964167" providerId="ADAL" clId="{6A023522-3FBF-4E8B-8CE2-95790DC0CE2B}" dt="2023-11-15T18:20:38.244" v="169" actId="20577"/>
      <pc:docMkLst>
        <pc:docMk/>
      </pc:docMkLst>
      <pc:sldChg chg="delSp modSp mod">
        <pc:chgData name="Kira Bryant" userId="fde6f969-28da-402d-b662-e1ab71964167" providerId="ADAL" clId="{6A023522-3FBF-4E8B-8CE2-95790DC0CE2B}" dt="2023-11-14T17:55:49.893" v="4" actId="255"/>
        <pc:sldMkLst>
          <pc:docMk/>
          <pc:sldMk cId="3552145038" sldId="266"/>
        </pc:sldMkLst>
        <pc:spChg chg="mod">
          <ac:chgData name="Kira Bryant" userId="fde6f969-28da-402d-b662-e1ab71964167" providerId="ADAL" clId="{6A023522-3FBF-4E8B-8CE2-95790DC0CE2B}" dt="2023-11-14T17:55:49.893" v="4" actId="255"/>
          <ac:spMkLst>
            <pc:docMk/>
            <pc:sldMk cId="3552145038" sldId="266"/>
            <ac:spMk id="14" creationId="{B1537A7E-1419-CC3B-70E5-122A24C40B25}"/>
          </ac:spMkLst>
        </pc:spChg>
        <pc:spChg chg="mod">
          <ac:chgData name="Kira Bryant" userId="fde6f969-28da-402d-b662-e1ab71964167" providerId="ADAL" clId="{6A023522-3FBF-4E8B-8CE2-95790DC0CE2B}" dt="2023-11-14T17:55:33.021" v="2"/>
          <ac:spMkLst>
            <pc:docMk/>
            <pc:sldMk cId="3552145038" sldId="266"/>
            <ac:spMk id="15" creationId="{FD926582-7DE4-E74B-B904-88D63229BA44}"/>
          </ac:spMkLst>
        </pc:spChg>
        <pc:spChg chg="del">
          <ac:chgData name="Kira Bryant" userId="fde6f969-28da-402d-b662-e1ab71964167" providerId="ADAL" clId="{6A023522-3FBF-4E8B-8CE2-95790DC0CE2B}" dt="2023-11-14T17:55:42.082" v="3" actId="21"/>
          <ac:spMkLst>
            <pc:docMk/>
            <pc:sldMk cId="3552145038" sldId="266"/>
            <ac:spMk id="16" creationId="{A3F52138-CD10-23AD-AB66-3DAB3A7A62E3}"/>
          </ac:spMkLst>
        </pc:spChg>
      </pc:sldChg>
      <pc:sldChg chg="modSp new mod">
        <pc:chgData name="Kira Bryant" userId="fde6f969-28da-402d-b662-e1ab71964167" providerId="ADAL" clId="{6A023522-3FBF-4E8B-8CE2-95790DC0CE2B}" dt="2023-11-14T17:56:24.903" v="9" actId="255"/>
        <pc:sldMkLst>
          <pc:docMk/>
          <pc:sldMk cId="883864364" sldId="278"/>
        </pc:sldMkLst>
        <pc:spChg chg="mod">
          <ac:chgData name="Kira Bryant" userId="fde6f969-28da-402d-b662-e1ab71964167" providerId="ADAL" clId="{6A023522-3FBF-4E8B-8CE2-95790DC0CE2B}" dt="2023-11-14T17:56:24.903" v="9" actId="255"/>
          <ac:spMkLst>
            <pc:docMk/>
            <pc:sldMk cId="883864364" sldId="278"/>
            <ac:spMk id="2" creationId="{7CD0A249-67DA-1F73-B96F-15820D3BD622}"/>
          </ac:spMkLst>
        </pc:spChg>
        <pc:spChg chg="mod">
          <ac:chgData name="Kira Bryant" userId="fde6f969-28da-402d-b662-e1ab71964167" providerId="ADAL" clId="{6A023522-3FBF-4E8B-8CE2-95790DC0CE2B}" dt="2023-11-14T17:56:18.423" v="8" actId="27636"/>
          <ac:spMkLst>
            <pc:docMk/>
            <pc:sldMk cId="883864364" sldId="278"/>
            <ac:spMk id="3" creationId="{2299546B-EDBA-0AB6-428E-DC3AFBFFAB5C}"/>
          </ac:spMkLst>
        </pc:spChg>
      </pc:sldChg>
      <pc:sldChg chg="modSp new mod">
        <pc:chgData name="Kira Bryant" userId="fde6f969-28da-402d-b662-e1ab71964167" providerId="ADAL" clId="{6A023522-3FBF-4E8B-8CE2-95790DC0CE2B}" dt="2023-11-14T17:57:01.945" v="14" actId="255"/>
        <pc:sldMkLst>
          <pc:docMk/>
          <pc:sldMk cId="758284842" sldId="279"/>
        </pc:sldMkLst>
        <pc:spChg chg="mod">
          <ac:chgData name="Kira Bryant" userId="fde6f969-28da-402d-b662-e1ab71964167" providerId="ADAL" clId="{6A023522-3FBF-4E8B-8CE2-95790DC0CE2B}" dt="2023-11-14T17:57:01.945" v="14" actId="255"/>
          <ac:spMkLst>
            <pc:docMk/>
            <pc:sldMk cId="758284842" sldId="279"/>
            <ac:spMk id="2" creationId="{3AF901A2-EB64-502A-DF17-8223211E16C5}"/>
          </ac:spMkLst>
        </pc:spChg>
        <pc:spChg chg="mod">
          <ac:chgData name="Kira Bryant" userId="fde6f969-28da-402d-b662-e1ab71964167" providerId="ADAL" clId="{6A023522-3FBF-4E8B-8CE2-95790DC0CE2B}" dt="2023-11-14T17:56:53.466" v="13" actId="5793"/>
          <ac:spMkLst>
            <pc:docMk/>
            <pc:sldMk cId="758284842" sldId="279"/>
            <ac:spMk id="3" creationId="{FB0EF53B-86C1-2A6D-631A-B484ACD147E1}"/>
          </ac:spMkLst>
        </pc:spChg>
      </pc:sldChg>
      <pc:sldChg chg="addSp delSp modSp new mod">
        <pc:chgData name="Kira Bryant" userId="fde6f969-28da-402d-b662-e1ab71964167" providerId="ADAL" clId="{6A023522-3FBF-4E8B-8CE2-95790DC0CE2B}" dt="2023-11-14T17:58:24.571" v="27" actId="207"/>
        <pc:sldMkLst>
          <pc:docMk/>
          <pc:sldMk cId="211034578" sldId="280"/>
        </pc:sldMkLst>
        <pc:spChg chg="mod">
          <ac:chgData name="Kira Bryant" userId="fde6f969-28da-402d-b662-e1ab71964167" providerId="ADAL" clId="{6A023522-3FBF-4E8B-8CE2-95790DC0CE2B}" dt="2023-11-14T17:57:27.657" v="17" actId="255"/>
          <ac:spMkLst>
            <pc:docMk/>
            <pc:sldMk cId="211034578" sldId="280"/>
            <ac:spMk id="2" creationId="{E3D5998E-516D-6900-1BFF-72C34AE1E35F}"/>
          </ac:spMkLst>
        </pc:spChg>
        <pc:spChg chg="del">
          <ac:chgData name="Kira Bryant" userId="fde6f969-28da-402d-b662-e1ab71964167" providerId="ADAL" clId="{6A023522-3FBF-4E8B-8CE2-95790DC0CE2B}" dt="2023-11-14T17:57:38.212" v="18"/>
          <ac:spMkLst>
            <pc:docMk/>
            <pc:sldMk cId="211034578" sldId="280"/>
            <ac:spMk id="3" creationId="{C2B2DFFC-E14E-CBD0-44EB-1585B837B9CE}"/>
          </ac:spMkLst>
        </pc:spChg>
        <pc:spChg chg="add mod">
          <ac:chgData name="Kira Bryant" userId="fde6f969-28da-402d-b662-e1ab71964167" providerId="ADAL" clId="{6A023522-3FBF-4E8B-8CE2-95790DC0CE2B}" dt="2023-11-14T17:57:57.740" v="21" actId="688"/>
          <ac:spMkLst>
            <pc:docMk/>
            <pc:sldMk cId="211034578" sldId="280"/>
            <ac:spMk id="5" creationId="{379C7962-CB5F-8FE2-E6C0-E9258C26CD35}"/>
          </ac:spMkLst>
        </pc:spChg>
        <pc:graphicFrameChg chg="add mod modGraphic">
          <ac:chgData name="Kira Bryant" userId="fde6f969-28da-402d-b662-e1ab71964167" providerId="ADAL" clId="{6A023522-3FBF-4E8B-8CE2-95790DC0CE2B}" dt="2023-11-14T17:58:24.571" v="27" actId="207"/>
          <ac:graphicFrameMkLst>
            <pc:docMk/>
            <pc:sldMk cId="211034578" sldId="280"/>
            <ac:graphicFrameMk id="4" creationId="{15074F91-C83C-7690-5399-5153ACD8A6B2}"/>
          </ac:graphicFrameMkLst>
        </pc:graphicFrameChg>
      </pc:sldChg>
      <pc:sldChg chg="addSp delSp modSp new mod modNotesTx">
        <pc:chgData name="Kira Bryant" userId="fde6f969-28da-402d-b662-e1ab71964167" providerId="ADAL" clId="{6A023522-3FBF-4E8B-8CE2-95790DC0CE2B}" dt="2023-11-14T18:00:21.358" v="36" actId="688"/>
        <pc:sldMkLst>
          <pc:docMk/>
          <pc:sldMk cId="648582349" sldId="281"/>
        </pc:sldMkLst>
        <pc:spChg chg="mod">
          <ac:chgData name="Kira Bryant" userId="fde6f969-28da-402d-b662-e1ab71964167" providerId="ADAL" clId="{6A023522-3FBF-4E8B-8CE2-95790DC0CE2B}" dt="2023-11-14T17:59:01.561" v="31" actId="255"/>
          <ac:spMkLst>
            <pc:docMk/>
            <pc:sldMk cId="648582349" sldId="281"/>
            <ac:spMk id="2" creationId="{9C6BC369-CD1F-1693-0E21-50C3A4F4976B}"/>
          </ac:spMkLst>
        </pc:spChg>
        <pc:spChg chg="del">
          <ac:chgData name="Kira Bryant" userId="fde6f969-28da-402d-b662-e1ab71964167" providerId="ADAL" clId="{6A023522-3FBF-4E8B-8CE2-95790DC0CE2B}" dt="2023-11-14T17:59:09.912" v="32"/>
          <ac:spMkLst>
            <pc:docMk/>
            <pc:sldMk cId="648582349" sldId="281"/>
            <ac:spMk id="3" creationId="{CAAACEDC-A003-D107-69AA-28DF7705D095}"/>
          </ac:spMkLst>
        </pc:spChg>
        <pc:graphicFrameChg chg="add mod">
          <ac:chgData name="Kira Bryant" userId="fde6f969-28da-402d-b662-e1ab71964167" providerId="ADAL" clId="{6A023522-3FBF-4E8B-8CE2-95790DC0CE2B}" dt="2023-11-14T17:59:09.912" v="32"/>
          <ac:graphicFrameMkLst>
            <pc:docMk/>
            <pc:sldMk cId="648582349" sldId="281"/>
            <ac:graphicFrameMk id="4" creationId="{CAF0918A-8EDF-05DC-8767-7C11F900AB17}"/>
          </ac:graphicFrameMkLst>
        </pc:graphicFrameChg>
        <pc:picChg chg="add mod">
          <ac:chgData name="Kira Bryant" userId="fde6f969-28da-402d-b662-e1ab71964167" providerId="ADAL" clId="{6A023522-3FBF-4E8B-8CE2-95790DC0CE2B}" dt="2023-11-14T18:00:21.358" v="36" actId="688"/>
          <ac:picMkLst>
            <pc:docMk/>
            <pc:sldMk cId="648582349" sldId="281"/>
            <ac:picMk id="5" creationId="{DDD3547E-3405-19D3-2FFC-78F8D4516F3B}"/>
          </ac:picMkLst>
        </pc:picChg>
      </pc:sldChg>
      <pc:sldChg chg="addSp delSp modSp new mod modNotesTx">
        <pc:chgData name="Kira Bryant" userId="fde6f969-28da-402d-b662-e1ab71964167" providerId="ADAL" clId="{6A023522-3FBF-4E8B-8CE2-95790DC0CE2B}" dt="2023-11-14T18:01:34.947" v="45" actId="255"/>
        <pc:sldMkLst>
          <pc:docMk/>
          <pc:sldMk cId="3968201295" sldId="282"/>
        </pc:sldMkLst>
        <pc:spChg chg="mod">
          <ac:chgData name="Kira Bryant" userId="fde6f969-28da-402d-b662-e1ab71964167" providerId="ADAL" clId="{6A023522-3FBF-4E8B-8CE2-95790DC0CE2B}" dt="2023-11-14T18:01:34.947" v="45" actId="255"/>
          <ac:spMkLst>
            <pc:docMk/>
            <pc:sldMk cId="3968201295" sldId="282"/>
            <ac:spMk id="2" creationId="{749D4767-DEF2-F7A0-605C-FB6BA27E0F08}"/>
          </ac:spMkLst>
        </pc:spChg>
        <pc:spChg chg="del">
          <ac:chgData name="Kira Bryant" userId="fde6f969-28da-402d-b662-e1ab71964167" providerId="ADAL" clId="{6A023522-3FBF-4E8B-8CE2-95790DC0CE2B}" dt="2023-11-14T18:00:50.085" v="40"/>
          <ac:spMkLst>
            <pc:docMk/>
            <pc:sldMk cId="3968201295" sldId="282"/>
            <ac:spMk id="3" creationId="{9F29E8F8-1E63-9E97-22F9-33B54ACD7CB1}"/>
          </ac:spMkLst>
        </pc:spChg>
        <pc:graphicFrameChg chg="add mod">
          <ac:chgData name="Kira Bryant" userId="fde6f969-28da-402d-b662-e1ab71964167" providerId="ADAL" clId="{6A023522-3FBF-4E8B-8CE2-95790DC0CE2B}" dt="2023-11-14T18:00:50.085" v="40"/>
          <ac:graphicFrameMkLst>
            <pc:docMk/>
            <pc:sldMk cId="3968201295" sldId="282"/>
            <ac:graphicFrameMk id="4" creationId="{B157DB47-0983-A9CC-3DA6-6EB24D77E3BB}"/>
          </ac:graphicFrameMkLst>
        </pc:graphicFrameChg>
        <pc:picChg chg="add mod">
          <ac:chgData name="Kira Bryant" userId="fde6f969-28da-402d-b662-e1ab71964167" providerId="ADAL" clId="{6A023522-3FBF-4E8B-8CE2-95790DC0CE2B}" dt="2023-11-14T18:01:20.887" v="44" actId="688"/>
          <ac:picMkLst>
            <pc:docMk/>
            <pc:sldMk cId="3968201295" sldId="282"/>
            <ac:picMk id="5" creationId="{C1247822-26BD-0522-0753-F789CFF621A0}"/>
          </ac:picMkLst>
        </pc:picChg>
      </pc:sldChg>
      <pc:sldChg chg="addSp delSp modSp new mod modNotesTx">
        <pc:chgData name="Kira Bryant" userId="fde6f969-28da-402d-b662-e1ab71964167" providerId="ADAL" clId="{6A023522-3FBF-4E8B-8CE2-95790DC0CE2B}" dt="2023-11-14T18:02:56.663" v="54" actId="688"/>
        <pc:sldMkLst>
          <pc:docMk/>
          <pc:sldMk cId="449315323" sldId="283"/>
        </pc:sldMkLst>
        <pc:spChg chg="mod">
          <ac:chgData name="Kira Bryant" userId="fde6f969-28da-402d-b662-e1ab71964167" providerId="ADAL" clId="{6A023522-3FBF-4E8B-8CE2-95790DC0CE2B}" dt="2023-11-14T18:02:08.167" v="49" actId="255"/>
          <ac:spMkLst>
            <pc:docMk/>
            <pc:sldMk cId="449315323" sldId="283"/>
            <ac:spMk id="2" creationId="{8451DEB0-6181-E0CF-4AAD-AFB30391784B}"/>
          </ac:spMkLst>
        </pc:spChg>
        <pc:spChg chg="del">
          <ac:chgData name="Kira Bryant" userId="fde6f969-28da-402d-b662-e1ab71964167" providerId="ADAL" clId="{6A023522-3FBF-4E8B-8CE2-95790DC0CE2B}" dt="2023-11-14T18:02:15.471" v="50"/>
          <ac:spMkLst>
            <pc:docMk/>
            <pc:sldMk cId="449315323" sldId="283"/>
            <ac:spMk id="3" creationId="{376AB5F6-64F4-57CF-95CC-0CD07902D5C5}"/>
          </ac:spMkLst>
        </pc:spChg>
        <pc:graphicFrameChg chg="add mod">
          <ac:chgData name="Kira Bryant" userId="fde6f969-28da-402d-b662-e1ab71964167" providerId="ADAL" clId="{6A023522-3FBF-4E8B-8CE2-95790DC0CE2B}" dt="2023-11-14T18:02:15.471" v="50"/>
          <ac:graphicFrameMkLst>
            <pc:docMk/>
            <pc:sldMk cId="449315323" sldId="283"/>
            <ac:graphicFrameMk id="4" creationId="{3571A1DA-BAD2-2D47-09BE-717F1CA7111E}"/>
          </ac:graphicFrameMkLst>
        </pc:graphicFrameChg>
        <pc:picChg chg="add mod">
          <ac:chgData name="Kira Bryant" userId="fde6f969-28da-402d-b662-e1ab71964167" providerId="ADAL" clId="{6A023522-3FBF-4E8B-8CE2-95790DC0CE2B}" dt="2023-11-14T18:02:56.663" v="54" actId="688"/>
          <ac:picMkLst>
            <pc:docMk/>
            <pc:sldMk cId="449315323" sldId="283"/>
            <ac:picMk id="5" creationId="{0CE05FCE-9838-CF50-E8F6-A860BD2B7F1E}"/>
          </ac:picMkLst>
        </pc:picChg>
      </pc:sldChg>
      <pc:sldChg chg="addSp delSp modSp new mod modNotesTx">
        <pc:chgData name="Kira Bryant" userId="fde6f969-28da-402d-b662-e1ab71964167" providerId="ADAL" clId="{6A023522-3FBF-4E8B-8CE2-95790DC0CE2B}" dt="2023-11-14T18:06:03.734" v="63" actId="688"/>
        <pc:sldMkLst>
          <pc:docMk/>
          <pc:sldMk cId="1074020721" sldId="284"/>
        </pc:sldMkLst>
        <pc:spChg chg="mod">
          <ac:chgData name="Kira Bryant" userId="fde6f969-28da-402d-b662-e1ab71964167" providerId="ADAL" clId="{6A023522-3FBF-4E8B-8CE2-95790DC0CE2B}" dt="2023-11-14T18:05:17.020" v="58" actId="255"/>
          <ac:spMkLst>
            <pc:docMk/>
            <pc:sldMk cId="1074020721" sldId="284"/>
            <ac:spMk id="2" creationId="{648B439D-EE4E-4FC4-B5BE-876630B4119B}"/>
          </ac:spMkLst>
        </pc:spChg>
        <pc:spChg chg="del">
          <ac:chgData name="Kira Bryant" userId="fde6f969-28da-402d-b662-e1ab71964167" providerId="ADAL" clId="{6A023522-3FBF-4E8B-8CE2-95790DC0CE2B}" dt="2023-11-14T18:05:24.914" v="59"/>
          <ac:spMkLst>
            <pc:docMk/>
            <pc:sldMk cId="1074020721" sldId="284"/>
            <ac:spMk id="3" creationId="{84103F57-480B-C359-F6EF-4A3789FC7A5A}"/>
          </ac:spMkLst>
        </pc:spChg>
        <pc:graphicFrameChg chg="add mod">
          <ac:chgData name="Kira Bryant" userId="fde6f969-28da-402d-b662-e1ab71964167" providerId="ADAL" clId="{6A023522-3FBF-4E8B-8CE2-95790DC0CE2B}" dt="2023-11-14T18:05:24.914" v="59"/>
          <ac:graphicFrameMkLst>
            <pc:docMk/>
            <pc:sldMk cId="1074020721" sldId="284"/>
            <ac:graphicFrameMk id="4" creationId="{9083112E-3A2E-C7E2-F942-EEADFDE4A554}"/>
          </ac:graphicFrameMkLst>
        </pc:graphicFrameChg>
        <pc:picChg chg="add mod">
          <ac:chgData name="Kira Bryant" userId="fde6f969-28da-402d-b662-e1ab71964167" providerId="ADAL" clId="{6A023522-3FBF-4E8B-8CE2-95790DC0CE2B}" dt="2023-11-14T18:06:03.734" v="63" actId="688"/>
          <ac:picMkLst>
            <pc:docMk/>
            <pc:sldMk cId="1074020721" sldId="284"/>
            <ac:picMk id="5" creationId="{2028BD42-4DC7-9DF7-056A-53129E911CC6}"/>
          </ac:picMkLst>
        </pc:picChg>
      </pc:sldChg>
      <pc:sldChg chg="addSp delSp modSp new mod modNotesTx">
        <pc:chgData name="Kira Bryant" userId="fde6f969-28da-402d-b662-e1ab71964167" providerId="ADAL" clId="{6A023522-3FBF-4E8B-8CE2-95790DC0CE2B}" dt="2023-11-14T18:09:16.342" v="72" actId="688"/>
        <pc:sldMkLst>
          <pc:docMk/>
          <pc:sldMk cId="1487441076" sldId="285"/>
        </pc:sldMkLst>
        <pc:spChg chg="mod">
          <ac:chgData name="Kira Bryant" userId="fde6f969-28da-402d-b662-e1ab71964167" providerId="ADAL" clId="{6A023522-3FBF-4E8B-8CE2-95790DC0CE2B}" dt="2023-11-14T18:08:28.375" v="67" actId="255"/>
          <ac:spMkLst>
            <pc:docMk/>
            <pc:sldMk cId="1487441076" sldId="285"/>
            <ac:spMk id="2" creationId="{66DCA2AF-7E2B-33F6-853B-E8AC865FEFB3}"/>
          </ac:spMkLst>
        </pc:spChg>
        <pc:spChg chg="del">
          <ac:chgData name="Kira Bryant" userId="fde6f969-28da-402d-b662-e1ab71964167" providerId="ADAL" clId="{6A023522-3FBF-4E8B-8CE2-95790DC0CE2B}" dt="2023-11-14T18:08:36.643" v="68"/>
          <ac:spMkLst>
            <pc:docMk/>
            <pc:sldMk cId="1487441076" sldId="285"/>
            <ac:spMk id="3" creationId="{BF15A793-3F01-F000-EC89-D0E742B71A0E}"/>
          </ac:spMkLst>
        </pc:spChg>
        <pc:graphicFrameChg chg="add mod">
          <ac:chgData name="Kira Bryant" userId="fde6f969-28da-402d-b662-e1ab71964167" providerId="ADAL" clId="{6A023522-3FBF-4E8B-8CE2-95790DC0CE2B}" dt="2023-11-14T18:08:36.643" v="68"/>
          <ac:graphicFrameMkLst>
            <pc:docMk/>
            <pc:sldMk cId="1487441076" sldId="285"/>
            <ac:graphicFrameMk id="4" creationId="{1823C797-3F7B-0133-A731-469D6ACEABDE}"/>
          </ac:graphicFrameMkLst>
        </pc:graphicFrameChg>
        <pc:picChg chg="add mod">
          <ac:chgData name="Kira Bryant" userId="fde6f969-28da-402d-b662-e1ab71964167" providerId="ADAL" clId="{6A023522-3FBF-4E8B-8CE2-95790DC0CE2B}" dt="2023-11-14T18:09:16.342" v="72" actId="688"/>
          <ac:picMkLst>
            <pc:docMk/>
            <pc:sldMk cId="1487441076" sldId="285"/>
            <ac:picMk id="5" creationId="{517EB392-E130-3485-0375-864ABB5CEDC1}"/>
          </ac:picMkLst>
        </pc:picChg>
      </pc:sldChg>
      <pc:sldChg chg="addSp delSp modSp new mod modNotesTx">
        <pc:chgData name="Kira Bryant" userId="fde6f969-28da-402d-b662-e1ab71964167" providerId="ADAL" clId="{6A023522-3FBF-4E8B-8CE2-95790DC0CE2B}" dt="2023-11-14T18:19:44.888" v="81"/>
        <pc:sldMkLst>
          <pc:docMk/>
          <pc:sldMk cId="2403854039" sldId="286"/>
        </pc:sldMkLst>
        <pc:spChg chg="mod">
          <ac:chgData name="Kira Bryant" userId="fde6f969-28da-402d-b662-e1ab71964167" providerId="ADAL" clId="{6A023522-3FBF-4E8B-8CE2-95790DC0CE2B}" dt="2023-11-14T18:18:53.286" v="77" actId="255"/>
          <ac:spMkLst>
            <pc:docMk/>
            <pc:sldMk cId="2403854039" sldId="286"/>
            <ac:spMk id="2" creationId="{742AEED9-5A5F-46BE-D548-EDA9A42D5D04}"/>
          </ac:spMkLst>
        </pc:spChg>
        <pc:spChg chg="del">
          <ac:chgData name="Kira Bryant" userId="fde6f969-28da-402d-b662-e1ab71964167" providerId="ADAL" clId="{6A023522-3FBF-4E8B-8CE2-95790DC0CE2B}" dt="2023-11-14T18:18:44.204" v="76"/>
          <ac:spMkLst>
            <pc:docMk/>
            <pc:sldMk cId="2403854039" sldId="286"/>
            <ac:spMk id="3" creationId="{4578ACAE-5B87-C91A-5E54-F8CEE878D958}"/>
          </ac:spMkLst>
        </pc:spChg>
        <pc:graphicFrameChg chg="add mod">
          <ac:chgData name="Kira Bryant" userId="fde6f969-28da-402d-b662-e1ab71964167" providerId="ADAL" clId="{6A023522-3FBF-4E8B-8CE2-95790DC0CE2B}" dt="2023-11-14T18:18:44.204" v="76"/>
          <ac:graphicFrameMkLst>
            <pc:docMk/>
            <pc:sldMk cId="2403854039" sldId="286"/>
            <ac:graphicFrameMk id="4" creationId="{624C083A-B452-5C1D-5E3F-0DEE433208F9}"/>
          </ac:graphicFrameMkLst>
        </pc:graphicFrameChg>
        <pc:picChg chg="add mod">
          <ac:chgData name="Kira Bryant" userId="fde6f969-28da-402d-b662-e1ab71964167" providerId="ADAL" clId="{6A023522-3FBF-4E8B-8CE2-95790DC0CE2B}" dt="2023-11-14T18:19:31.870" v="80" actId="688"/>
          <ac:picMkLst>
            <pc:docMk/>
            <pc:sldMk cId="2403854039" sldId="286"/>
            <ac:picMk id="5" creationId="{879EA436-E9D9-3B02-6DDE-FE9F635EF410}"/>
          </ac:picMkLst>
        </pc:picChg>
      </pc:sldChg>
      <pc:sldChg chg="addSp delSp modSp new mod modNotesTx">
        <pc:chgData name="Kira Bryant" userId="fde6f969-28da-402d-b662-e1ab71964167" providerId="ADAL" clId="{6A023522-3FBF-4E8B-8CE2-95790DC0CE2B}" dt="2023-11-14T18:21:07.750" v="90" actId="688"/>
        <pc:sldMkLst>
          <pc:docMk/>
          <pc:sldMk cId="1088722796" sldId="287"/>
        </pc:sldMkLst>
        <pc:spChg chg="mod">
          <ac:chgData name="Kira Bryant" userId="fde6f969-28da-402d-b662-e1ab71964167" providerId="ADAL" clId="{6A023522-3FBF-4E8B-8CE2-95790DC0CE2B}" dt="2023-11-14T18:20:14.418" v="85" actId="255"/>
          <ac:spMkLst>
            <pc:docMk/>
            <pc:sldMk cId="1088722796" sldId="287"/>
            <ac:spMk id="2" creationId="{0838F3DD-DC31-21C4-6D12-D69B2AA3AEBC}"/>
          </ac:spMkLst>
        </pc:spChg>
        <pc:spChg chg="del">
          <ac:chgData name="Kira Bryant" userId="fde6f969-28da-402d-b662-e1ab71964167" providerId="ADAL" clId="{6A023522-3FBF-4E8B-8CE2-95790DC0CE2B}" dt="2023-11-14T18:20:26.165" v="86"/>
          <ac:spMkLst>
            <pc:docMk/>
            <pc:sldMk cId="1088722796" sldId="287"/>
            <ac:spMk id="3" creationId="{735D51F2-4489-52B9-12C8-1C8DD9C9BAFD}"/>
          </ac:spMkLst>
        </pc:spChg>
        <pc:graphicFrameChg chg="add mod">
          <ac:chgData name="Kira Bryant" userId="fde6f969-28da-402d-b662-e1ab71964167" providerId="ADAL" clId="{6A023522-3FBF-4E8B-8CE2-95790DC0CE2B}" dt="2023-11-14T18:20:26.165" v="86"/>
          <ac:graphicFrameMkLst>
            <pc:docMk/>
            <pc:sldMk cId="1088722796" sldId="287"/>
            <ac:graphicFrameMk id="4" creationId="{8B88E8DF-1F27-E773-6215-12F559D4D189}"/>
          </ac:graphicFrameMkLst>
        </pc:graphicFrameChg>
        <pc:picChg chg="add mod">
          <ac:chgData name="Kira Bryant" userId="fde6f969-28da-402d-b662-e1ab71964167" providerId="ADAL" clId="{6A023522-3FBF-4E8B-8CE2-95790DC0CE2B}" dt="2023-11-14T18:21:07.750" v="90" actId="688"/>
          <ac:picMkLst>
            <pc:docMk/>
            <pc:sldMk cId="1088722796" sldId="287"/>
            <ac:picMk id="5" creationId="{2D265986-2E54-619B-0CE8-65BC00A5001B}"/>
          </ac:picMkLst>
        </pc:picChg>
      </pc:sldChg>
      <pc:sldChg chg="addSp delSp modSp new mod modNotesTx">
        <pc:chgData name="Kira Bryant" userId="fde6f969-28da-402d-b662-e1ab71964167" providerId="ADAL" clId="{6A023522-3FBF-4E8B-8CE2-95790DC0CE2B}" dt="2023-11-14T18:23:37.414" v="101" actId="27636"/>
        <pc:sldMkLst>
          <pc:docMk/>
          <pc:sldMk cId="3616763643" sldId="288"/>
        </pc:sldMkLst>
        <pc:spChg chg="mod">
          <ac:chgData name="Kira Bryant" userId="fde6f969-28da-402d-b662-e1ab71964167" providerId="ADAL" clId="{6A023522-3FBF-4E8B-8CE2-95790DC0CE2B}" dt="2023-11-14T18:23:37.414" v="101" actId="27636"/>
          <ac:spMkLst>
            <pc:docMk/>
            <pc:sldMk cId="3616763643" sldId="288"/>
            <ac:spMk id="2" creationId="{95C599C6-1593-CC03-B793-E164C6C269C0}"/>
          </ac:spMkLst>
        </pc:spChg>
        <pc:spChg chg="del">
          <ac:chgData name="Kira Bryant" userId="fde6f969-28da-402d-b662-e1ab71964167" providerId="ADAL" clId="{6A023522-3FBF-4E8B-8CE2-95790DC0CE2B}" dt="2023-11-14T18:21:41.850" v="94"/>
          <ac:spMkLst>
            <pc:docMk/>
            <pc:sldMk cId="3616763643" sldId="288"/>
            <ac:spMk id="3" creationId="{BC4B816E-0C55-2B47-4C43-FEBF328E7CB1}"/>
          </ac:spMkLst>
        </pc:spChg>
        <pc:spChg chg="add mod">
          <ac:chgData name="Kira Bryant" userId="fde6f969-28da-402d-b662-e1ab71964167" providerId="ADAL" clId="{6A023522-3FBF-4E8B-8CE2-95790DC0CE2B}" dt="2023-11-14T18:22:07.358" v="97" actId="688"/>
          <ac:spMkLst>
            <pc:docMk/>
            <pc:sldMk cId="3616763643" sldId="288"/>
            <ac:spMk id="5" creationId="{896E7011-A4AF-B50A-EF05-781F893BC455}"/>
          </ac:spMkLst>
        </pc:spChg>
        <pc:graphicFrameChg chg="add mod">
          <ac:chgData name="Kira Bryant" userId="fde6f969-28da-402d-b662-e1ab71964167" providerId="ADAL" clId="{6A023522-3FBF-4E8B-8CE2-95790DC0CE2B}" dt="2023-11-14T18:23:25.304" v="99" actId="207"/>
          <ac:graphicFrameMkLst>
            <pc:docMk/>
            <pc:sldMk cId="3616763643" sldId="288"/>
            <ac:graphicFrameMk id="4" creationId="{86A098FC-1E52-7A98-E3FE-2CA2C2B2E2F5}"/>
          </ac:graphicFrameMkLst>
        </pc:graphicFrameChg>
      </pc:sldChg>
      <pc:sldChg chg="addSp delSp modSp new mod modNotesTx">
        <pc:chgData name="Kira Bryant" userId="fde6f969-28da-402d-b662-e1ab71964167" providerId="ADAL" clId="{6A023522-3FBF-4E8B-8CE2-95790DC0CE2B}" dt="2023-11-14T18:25:04.428" v="111" actId="688"/>
        <pc:sldMkLst>
          <pc:docMk/>
          <pc:sldMk cId="1581027976" sldId="289"/>
        </pc:sldMkLst>
        <pc:spChg chg="mod">
          <ac:chgData name="Kira Bryant" userId="fde6f969-28da-402d-b662-e1ab71964167" providerId="ADAL" clId="{6A023522-3FBF-4E8B-8CE2-95790DC0CE2B}" dt="2023-11-14T18:24:21.098" v="106" actId="27636"/>
          <ac:spMkLst>
            <pc:docMk/>
            <pc:sldMk cId="1581027976" sldId="289"/>
            <ac:spMk id="2" creationId="{1B92BCA5-F82F-D714-5F1D-3AC8CD57C30E}"/>
          </ac:spMkLst>
        </pc:spChg>
        <pc:spChg chg="del">
          <ac:chgData name="Kira Bryant" userId="fde6f969-28da-402d-b662-e1ab71964167" providerId="ADAL" clId="{6A023522-3FBF-4E8B-8CE2-95790DC0CE2B}" dt="2023-11-14T18:24:29.604" v="107"/>
          <ac:spMkLst>
            <pc:docMk/>
            <pc:sldMk cId="1581027976" sldId="289"/>
            <ac:spMk id="3" creationId="{513DE15F-50B9-A79B-D468-1B1D1A38888A}"/>
          </ac:spMkLst>
        </pc:spChg>
        <pc:spChg chg="add mod">
          <ac:chgData name="Kira Bryant" userId="fde6f969-28da-402d-b662-e1ab71964167" providerId="ADAL" clId="{6A023522-3FBF-4E8B-8CE2-95790DC0CE2B}" dt="2023-11-14T18:25:04.428" v="111" actId="688"/>
          <ac:spMkLst>
            <pc:docMk/>
            <pc:sldMk cId="1581027976" sldId="289"/>
            <ac:spMk id="5" creationId="{421F0620-8AE0-0776-88F5-9C06300021AD}"/>
          </ac:spMkLst>
        </pc:spChg>
        <pc:graphicFrameChg chg="add mod">
          <ac:chgData name="Kira Bryant" userId="fde6f969-28da-402d-b662-e1ab71964167" providerId="ADAL" clId="{6A023522-3FBF-4E8B-8CE2-95790DC0CE2B}" dt="2023-11-14T18:24:29.604" v="107"/>
          <ac:graphicFrameMkLst>
            <pc:docMk/>
            <pc:sldMk cId="1581027976" sldId="289"/>
            <ac:graphicFrameMk id="4" creationId="{088ECF3C-DDAA-5A9A-59D1-6E00A0A64DA6}"/>
          </ac:graphicFrameMkLst>
        </pc:graphicFrameChg>
      </pc:sldChg>
      <pc:sldChg chg="addSp delSp modSp new mod modNotesTx">
        <pc:chgData name="Kira Bryant" userId="fde6f969-28da-402d-b662-e1ab71964167" providerId="ADAL" clId="{6A023522-3FBF-4E8B-8CE2-95790DC0CE2B}" dt="2023-11-14T18:27:36.634" v="121" actId="688"/>
        <pc:sldMkLst>
          <pc:docMk/>
          <pc:sldMk cId="982205470" sldId="290"/>
        </pc:sldMkLst>
        <pc:spChg chg="mod">
          <ac:chgData name="Kira Bryant" userId="fde6f969-28da-402d-b662-e1ab71964167" providerId="ADAL" clId="{6A023522-3FBF-4E8B-8CE2-95790DC0CE2B}" dt="2023-11-14T18:26:41.621" v="114" actId="255"/>
          <ac:spMkLst>
            <pc:docMk/>
            <pc:sldMk cId="982205470" sldId="290"/>
            <ac:spMk id="2" creationId="{C68DD645-3A06-0114-0C43-CB5D2DDA5423}"/>
          </ac:spMkLst>
        </pc:spChg>
        <pc:spChg chg="del">
          <ac:chgData name="Kira Bryant" userId="fde6f969-28da-402d-b662-e1ab71964167" providerId="ADAL" clId="{6A023522-3FBF-4E8B-8CE2-95790DC0CE2B}" dt="2023-11-14T18:26:49.671" v="115"/>
          <ac:spMkLst>
            <pc:docMk/>
            <pc:sldMk cId="982205470" sldId="290"/>
            <ac:spMk id="3" creationId="{6C6E2AE1-56F1-B25D-39F9-1AF964E0071D}"/>
          </ac:spMkLst>
        </pc:spChg>
        <pc:spChg chg="add mod">
          <ac:chgData name="Kira Bryant" userId="fde6f969-28da-402d-b662-e1ab71964167" providerId="ADAL" clId="{6A023522-3FBF-4E8B-8CE2-95790DC0CE2B}" dt="2023-11-14T18:27:36.634" v="121" actId="688"/>
          <ac:spMkLst>
            <pc:docMk/>
            <pc:sldMk cId="982205470" sldId="290"/>
            <ac:spMk id="6" creationId="{2F2B5372-903E-D988-4403-8C1E95EEE306}"/>
          </ac:spMkLst>
        </pc:spChg>
        <pc:graphicFrameChg chg="add mod">
          <ac:chgData name="Kira Bryant" userId="fde6f969-28da-402d-b662-e1ab71964167" providerId="ADAL" clId="{6A023522-3FBF-4E8B-8CE2-95790DC0CE2B}" dt="2023-11-14T18:26:49.671" v="115"/>
          <ac:graphicFrameMkLst>
            <pc:docMk/>
            <pc:sldMk cId="982205470" sldId="290"/>
            <ac:graphicFrameMk id="4" creationId="{108B75EC-B26A-5450-999A-3BAF81CE123D}"/>
          </ac:graphicFrameMkLst>
        </pc:graphicFrameChg>
      </pc:sldChg>
      <pc:sldChg chg="modSp new mod">
        <pc:chgData name="Kira Bryant" userId="fde6f969-28da-402d-b662-e1ab71964167" providerId="ADAL" clId="{6A023522-3FBF-4E8B-8CE2-95790DC0CE2B}" dt="2023-11-14T18:30:03.203" v="126" actId="27636"/>
        <pc:sldMkLst>
          <pc:docMk/>
          <pc:sldMk cId="2175352841" sldId="291"/>
        </pc:sldMkLst>
        <pc:spChg chg="mod">
          <ac:chgData name="Kira Bryant" userId="fde6f969-28da-402d-b662-e1ab71964167" providerId="ADAL" clId="{6A023522-3FBF-4E8B-8CE2-95790DC0CE2B}" dt="2023-11-14T18:29:51.996" v="124" actId="255"/>
          <ac:spMkLst>
            <pc:docMk/>
            <pc:sldMk cId="2175352841" sldId="291"/>
            <ac:spMk id="2" creationId="{C8A9AF70-8476-80AC-C598-2795340EE725}"/>
          </ac:spMkLst>
        </pc:spChg>
        <pc:spChg chg="mod">
          <ac:chgData name="Kira Bryant" userId="fde6f969-28da-402d-b662-e1ab71964167" providerId="ADAL" clId="{6A023522-3FBF-4E8B-8CE2-95790DC0CE2B}" dt="2023-11-14T18:30:03.203" v="126" actId="27636"/>
          <ac:spMkLst>
            <pc:docMk/>
            <pc:sldMk cId="2175352841" sldId="291"/>
            <ac:spMk id="3" creationId="{370028EE-0E42-092B-1B74-4EAC71DFDDAB}"/>
          </ac:spMkLst>
        </pc:spChg>
      </pc:sldChg>
      <pc:sldChg chg="modSp new mod">
        <pc:chgData name="Kira Bryant" userId="fde6f969-28da-402d-b662-e1ab71964167" providerId="ADAL" clId="{6A023522-3FBF-4E8B-8CE2-95790DC0CE2B}" dt="2023-11-15T18:20:38.244" v="169" actId="20577"/>
        <pc:sldMkLst>
          <pc:docMk/>
          <pc:sldMk cId="2949046410" sldId="292"/>
        </pc:sldMkLst>
        <pc:spChg chg="mod">
          <ac:chgData name="Kira Bryant" userId="fde6f969-28da-402d-b662-e1ab71964167" providerId="ADAL" clId="{6A023522-3FBF-4E8B-8CE2-95790DC0CE2B}" dt="2023-11-14T18:30:25.751" v="129" actId="255"/>
          <ac:spMkLst>
            <pc:docMk/>
            <pc:sldMk cId="2949046410" sldId="292"/>
            <ac:spMk id="2" creationId="{E12DFB22-2C79-93BE-9D72-AA66CD149C1F}"/>
          </ac:spMkLst>
        </pc:spChg>
        <pc:spChg chg="mod">
          <ac:chgData name="Kira Bryant" userId="fde6f969-28da-402d-b662-e1ab71964167" providerId="ADAL" clId="{6A023522-3FBF-4E8B-8CE2-95790DC0CE2B}" dt="2023-11-15T18:20:38.244" v="169" actId="20577"/>
          <ac:spMkLst>
            <pc:docMk/>
            <pc:sldMk cId="2949046410" sldId="292"/>
            <ac:spMk id="3" creationId="{523E4574-4423-9269-49D5-CF3237737B32}"/>
          </ac:spMkLst>
        </pc:spChg>
      </pc:sldChg>
      <pc:sldChg chg="modSp new mod">
        <pc:chgData name="Kira Bryant" userId="fde6f969-28da-402d-b662-e1ab71964167" providerId="ADAL" clId="{6A023522-3FBF-4E8B-8CE2-95790DC0CE2B}" dt="2023-11-14T18:31:05.699" v="136" actId="255"/>
        <pc:sldMkLst>
          <pc:docMk/>
          <pc:sldMk cId="1141748046" sldId="293"/>
        </pc:sldMkLst>
        <pc:spChg chg="mod">
          <ac:chgData name="Kira Bryant" userId="fde6f969-28da-402d-b662-e1ab71964167" providerId="ADAL" clId="{6A023522-3FBF-4E8B-8CE2-95790DC0CE2B}" dt="2023-11-14T18:31:05.699" v="136" actId="255"/>
          <ac:spMkLst>
            <pc:docMk/>
            <pc:sldMk cId="1141748046" sldId="293"/>
            <ac:spMk id="2" creationId="{C77E34B6-1E50-57C2-F529-D7F0070EDFF5}"/>
          </ac:spMkLst>
        </pc:spChg>
        <pc:spChg chg="mod">
          <ac:chgData name="Kira Bryant" userId="fde6f969-28da-402d-b662-e1ab71964167" providerId="ADAL" clId="{6A023522-3FBF-4E8B-8CE2-95790DC0CE2B}" dt="2023-11-14T18:30:59.916" v="135" actId="27636"/>
          <ac:spMkLst>
            <pc:docMk/>
            <pc:sldMk cId="1141748046" sldId="293"/>
            <ac:spMk id="3" creationId="{89FA20DF-B39D-3A28-38D7-B54FBA2AB50B}"/>
          </ac:spMkLst>
        </pc:spChg>
      </pc:sldChg>
      <pc:sldChg chg="modSp new mod">
        <pc:chgData name="Kira Bryant" userId="fde6f969-28da-402d-b662-e1ab71964167" providerId="ADAL" clId="{6A023522-3FBF-4E8B-8CE2-95790DC0CE2B}" dt="2023-11-14T18:31:41.164" v="141" actId="27636"/>
        <pc:sldMkLst>
          <pc:docMk/>
          <pc:sldMk cId="3836326312" sldId="294"/>
        </pc:sldMkLst>
        <pc:spChg chg="mod">
          <ac:chgData name="Kira Bryant" userId="fde6f969-28da-402d-b662-e1ab71964167" providerId="ADAL" clId="{6A023522-3FBF-4E8B-8CE2-95790DC0CE2B}" dt="2023-11-14T18:31:31.052" v="139" actId="255"/>
          <ac:spMkLst>
            <pc:docMk/>
            <pc:sldMk cId="3836326312" sldId="294"/>
            <ac:spMk id="2" creationId="{84179BC8-FF9D-A940-EC22-A1779721724B}"/>
          </ac:spMkLst>
        </pc:spChg>
        <pc:spChg chg="mod">
          <ac:chgData name="Kira Bryant" userId="fde6f969-28da-402d-b662-e1ab71964167" providerId="ADAL" clId="{6A023522-3FBF-4E8B-8CE2-95790DC0CE2B}" dt="2023-11-14T18:31:41.164" v="141" actId="27636"/>
          <ac:spMkLst>
            <pc:docMk/>
            <pc:sldMk cId="3836326312" sldId="294"/>
            <ac:spMk id="3" creationId="{8971F890-EB0D-CF16-2B83-B2737A405738}"/>
          </ac:spMkLst>
        </pc:spChg>
      </pc:sldChg>
      <pc:sldChg chg="modSp new mod">
        <pc:chgData name="Kira Bryant" userId="fde6f969-28da-402d-b662-e1ab71964167" providerId="ADAL" clId="{6A023522-3FBF-4E8B-8CE2-95790DC0CE2B}" dt="2023-11-14T18:32:11.844" v="146" actId="255"/>
        <pc:sldMkLst>
          <pc:docMk/>
          <pc:sldMk cId="4160605943" sldId="295"/>
        </pc:sldMkLst>
        <pc:spChg chg="mod">
          <ac:chgData name="Kira Bryant" userId="fde6f969-28da-402d-b662-e1ab71964167" providerId="ADAL" clId="{6A023522-3FBF-4E8B-8CE2-95790DC0CE2B}" dt="2023-11-14T18:32:11.844" v="146" actId="255"/>
          <ac:spMkLst>
            <pc:docMk/>
            <pc:sldMk cId="4160605943" sldId="295"/>
            <ac:spMk id="2" creationId="{D625F043-2352-CCDF-DBA1-513E35DE12B8}"/>
          </ac:spMkLst>
        </pc:spChg>
        <pc:spChg chg="mod">
          <ac:chgData name="Kira Bryant" userId="fde6f969-28da-402d-b662-e1ab71964167" providerId="ADAL" clId="{6A023522-3FBF-4E8B-8CE2-95790DC0CE2B}" dt="2023-11-14T18:32:06.162" v="145" actId="27636"/>
          <ac:spMkLst>
            <pc:docMk/>
            <pc:sldMk cId="4160605943" sldId="295"/>
            <ac:spMk id="3" creationId="{075414DD-4D8C-C579-5F7E-0E93B4A5A2FE}"/>
          </ac:spMkLst>
        </pc:spChg>
      </pc:sldChg>
      <pc:sldChg chg="modSp new mod">
        <pc:chgData name="Kira Bryant" userId="fde6f969-28da-402d-b662-e1ab71964167" providerId="ADAL" clId="{6A023522-3FBF-4E8B-8CE2-95790DC0CE2B}" dt="2023-11-14T18:32:43.879" v="150" actId="255"/>
        <pc:sldMkLst>
          <pc:docMk/>
          <pc:sldMk cId="742961701" sldId="296"/>
        </pc:sldMkLst>
        <pc:spChg chg="mod">
          <ac:chgData name="Kira Bryant" userId="fde6f969-28da-402d-b662-e1ab71964167" providerId="ADAL" clId="{6A023522-3FBF-4E8B-8CE2-95790DC0CE2B}" dt="2023-11-14T18:32:43.879" v="150" actId="255"/>
          <ac:spMkLst>
            <pc:docMk/>
            <pc:sldMk cId="742961701" sldId="296"/>
            <ac:spMk id="2" creationId="{B59A0EDC-BC9E-099E-CA28-09C21D2EE7FD}"/>
          </ac:spMkLst>
        </pc:spChg>
        <pc:spChg chg="mod">
          <ac:chgData name="Kira Bryant" userId="fde6f969-28da-402d-b662-e1ab71964167" providerId="ADAL" clId="{6A023522-3FBF-4E8B-8CE2-95790DC0CE2B}" dt="2023-11-14T18:32:28.980" v="148"/>
          <ac:spMkLst>
            <pc:docMk/>
            <pc:sldMk cId="742961701" sldId="296"/>
            <ac:spMk id="3" creationId="{3C4F52BE-F2DC-3DC9-4381-403C17779FC8}"/>
          </ac:spMkLst>
        </pc:spChg>
      </pc:sldChg>
      <pc:sldChg chg="modSp new mod">
        <pc:chgData name="Kira Bryant" userId="fde6f969-28da-402d-b662-e1ab71964167" providerId="ADAL" clId="{6A023522-3FBF-4E8B-8CE2-95790DC0CE2B}" dt="2023-11-14T18:33:17.118" v="154" actId="255"/>
        <pc:sldMkLst>
          <pc:docMk/>
          <pc:sldMk cId="433147157" sldId="297"/>
        </pc:sldMkLst>
        <pc:spChg chg="mod">
          <ac:chgData name="Kira Bryant" userId="fde6f969-28da-402d-b662-e1ab71964167" providerId="ADAL" clId="{6A023522-3FBF-4E8B-8CE2-95790DC0CE2B}" dt="2023-11-14T18:33:17.118" v="154" actId="255"/>
          <ac:spMkLst>
            <pc:docMk/>
            <pc:sldMk cId="433147157" sldId="297"/>
            <ac:spMk id="2" creationId="{07913E28-8E88-6FB9-5508-26EFCD323089}"/>
          </ac:spMkLst>
        </pc:spChg>
        <pc:spChg chg="mod">
          <ac:chgData name="Kira Bryant" userId="fde6f969-28da-402d-b662-e1ab71964167" providerId="ADAL" clId="{6A023522-3FBF-4E8B-8CE2-95790DC0CE2B}" dt="2023-11-14T18:33:10.303" v="153"/>
          <ac:spMkLst>
            <pc:docMk/>
            <pc:sldMk cId="433147157" sldId="297"/>
            <ac:spMk id="3" creationId="{178722DD-30AE-8338-4881-B05B10618CF7}"/>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Lorain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Lor!$C$3:$C$4</c:f>
              <c:strCache>
                <c:ptCount val="2"/>
                <c:pt idx="0">
                  <c:v>Lorain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3"/>
              <c:layout>
                <c:manualLayout>
                  <c:x val="-5.2278855386979066E-2"/>
                  <c:y val="-4.1588257108606141E-2"/>
                </c:manualLayout>
              </c:layout>
              <c:tx>
                <c:rich>
                  <a:bodyPr/>
                  <a:lstStyle/>
                  <a:p>
                    <a:fld id="{CA9B9505-3842-41E6-90F4-8C9E0C13685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CCF-4DD3-BF11-D1AD96A131A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Lor!$B$5:$B$10</c:f>
              <c:numCache>
                <c:formatCode>General</c:formatCode>
                <c:ptCount val="6"/>
                <c:pt idx="0">
                  <c:v>2016</c:v>
                </c:pt>
                <c:pt idx="1">
                  <c:v>2017</c:v>
                </c:pt>
                <c:pt idx="2">
                  <c:v>2018</c:v>
                </c:pt>
                <c:pt idx="3">
                  <c:v>2019</c:v>
                </c:pt>
                <c:pt idx="4">
                  <c:v>2020</c:v>
                </c:pt>
                <c:pt idx="5">
                  <c:v>2021</c:v>
                </c:pt>
              </c:numCache>
            </c:numRef>
          </c:cat>
          <c:val>
            <c:numRef>
              <c:f>Lor!$C$5:$C$10</c:f>
              <c:numCache>
                <c:formatCode>General</c:formatCode>
                <c:ptCount val="6"/>
                <c:pt idx="0">
                  <c:v>33.69</c:v>
                </c:pt>
                <c:pt idx="1">
                  <c:v>33.53</c:v>
                </c:pt>
                <c:pt idx="2">
                  <c:v>35.770000000000003</c:v>
                </c:pt>
                <c:pt idx="3">
                  <c:v>31.39</c:v>
                </c:pt>
                <c:pt idx="4">
                  <c:v>23.93</c:v>
                </c:pt>
                <c:pt idx="5">
                  <c:v>21.03</c:v>
                </c:pt>
              </c:numCache>
            </c:numRef>
          </c:val>
          <c:smooth val="0"/>
          <c:extLst>
            <c:ext xmlns:c16="http://schemas.microsoft.com/office/drawing/2014/chart" uri="{C3380CC4-5D6E-409C-BE32-E72D297353CC}">
              <c16:uniqueId val="{00000001-9CCF-4DD3-BF11-D1AD96A131A0}"/>
            </c:ext>
          </c:extLst>
        </c:ser>
        <c:ser>
          <c:idx val="1"/>
          <c:order val="1"/>
          <c:tx>
            <c:strRef>
              <c:f>Lor!$D$3:$D$4</c:f>
              <c:strCache>
                <c:ptCount val="2"/>
                <c:pt idx="0">
                  <c:v>Lorain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3"/>
              <c:tx>
                <c:rich>
                  <a:bodyPr/>
                  <a:lstStyle/>
                  <a:p>
                    <a:fld id="{9690F2B3-6CE3-4A14-9DEC-E9EC024B92EF}" type="VALUE">
                      <a:rPr lang="en-US">
                        <a:latin typeface="Source Sans Pro" panose="020B0503030403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CCF-4DD3-BF11-D1AD96A131A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Lor!$B$5:$B$10</c:f>
              <c:numCache>
                <c:formatCode>General</c:formatCode>
                <c:ptCount val="6"/>
                <c:pt idx="0">
                  <c:v>2016</c:v>
                </c:pt>
                <c:pt idx="1">
                  <c:v>2017</c:v>
                </c:pt>
                <c:pt idx="2">
                  <c:v>2018</c:v>
                </c:pt>
                <c:pt idx="3">
                  <c:v>2019</c:v>
                </c:pt>
                <c:pt idx="4">
                  <c:v>2020</c:v>
                </c:pt>
                <c:pt idx="5">
                  <c:v>2021</c:v>
                </c:pt>
              </c:numCache>
            </c:numRef>
          </c:cat>
          <c:val>
            <c:numRef>
              <c:f>Lor!$D$5:$D$10</c:f>
              <c:numCache>
                <c:formatCode>General</c:formatCode>
                <c:ptCount val="6"/>
                <c:pt idx="0">
                  <c:v>165.43</c:v>
                </c:pt>
                <c:pt idx="1">
                  <c:v>185.37</c:v>
                </c:pt>
                <c:pt idx="2">
                  <c:v>155.07</c:v>
                </c:pt>
                <c:pt idx="3">
                  <c:v>144.16</c:v>
                </c:pt>
                <c:pt idx="4">
                  <c:v>121.03</c:v>
                </c:pt>
                <c:pt idx="5">
                  <c:v>111.9</c:v>
                </c:pt>
              </c:numCache>
            </c:numRef>
          </c:val>
          <c:smooth val="0"/>
          <c:extLst>
            <c:ext xmlns:c16="http://schemas.microsoft.com/office/drawing/2014/chart" uri="{C3380CC4-5D6E-409C-BE32-E72D297353CC}">
              <c16:uniqueId val="{00000003-9CCF-4DD3-BF11-D1AD96A131A0}"/>
            </c:ext>
          </c:extLst>
        </c:ser>
        <c:ser>
          <c:idx val="2"/>
          <c:order val="2"/>
          <c:tx>
            <c:strRef>
              <c:f>Lor!$E$3:$E$4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6327526132404206E-2"/>
                  <c:y val="3.891574889392925E-2"/>
                </c:manualLayout>
              </c:layout>
              <c:tx>
                <c:rich>
                  <a:bodyPr/>
                  <a:lstStyle/>
                  <a:p>
                    <a:fld id="{29243EE6-24E5-49D3-8703-A2C12B790F9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9CCF-4DD3-BF11-D1AD96A131A0}"/>
                </c:ext>
              </c:extLst>
            </c:dLbl>
            <c:dLbl>
              <c:idx val="1"/>
              <c:layout>
                <c:manualLayout>
                  <c:x val="-4.9114982578397214E-2"/>
                  <c:y val="3.4534587886262139E-2"/>
                </c:manualLayout>
              </c:layout>
              <c:tx>
                <c:rich>
                  <a:bodyPr/>
                  <a:lstStyle/>
                  <a:p>
                    <a:fld id="{D3322A0B-1574-4D20-A946-F380C48A99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CCF-4DD3-BF11-D1AD96A131A0}"/>
                </c:ext>
              </c:extLst>
            </c:dLbl>
            <c:dLbl>
              <c:idx val="2"/>
              <c:layout>
                <c:manualLayout>
                  <c:x val="-4.9114982578397214E-2"/>
                  <c:y val="3.4534587886262222E-2"/>
                </c:manualLayout>
              </c:layout>
              <c:tx>
                <c:rich>
                  <a:bodyPr/>
                  <a:lstStyle/>
                  <a:p>
                    <a:fld id="{65680122-4250-40DD-9579-C3B1645D044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9CCF-4DD3-BF11-D1AD96A131A0}"/>
                </c:ext>
              </c:extLst>
            </c:dLbl>
            <c:dLbl>
              <c:idx val="3"/>
              <c:layout>
                <c:manualLayout>
                  <c:x val="-4.9114982578397318E-2"/>
                  <c:y val="3.8915748893929333E-2"/>
                </c:manualLayout>
              </c:layout>
              <c:tx>
                <c:rich>
                  <a:bodyPr/>
                  <a:lstStyle/>
                  <a:p>
                    <a:fld id="{4A06B9FE-15DC-454D-9137-0067BDF9344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9CCF-4DD3-BF11-D1AD96A131A0}"/>
                </c:ext>
              </c:extLst>
            </c:dLbl>
            <c:dLbl>
              <c:idx val="4"/>
              <c:layout>
                <c:manualLayout>
                  <c:x val="-4.9114982578397214E-2"/>
                  <c:y val="3.4534587886262381E-2"/>
                </c:manualLayout>
              </c:layout>
              <c:tx>
                <c:rich>
                  <a:bodyPr/>
                  <a:lstStyle/>
                  <a:p>
                    <a:fld id="{83DF0B17-C617-4196-B576-33405D3EA0B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9CCF-4DD3-BF11-D1AD96A131A0}"/>
                </c:ext>
              </c:extLst>
            </c:dLbl>
            <c:dLbl>
              <c:idx val="5"/>
              <c:layout>
                <c:manualLayout>
                  <c:x val="-4.3516582820429667E-2"/>
                  <c:y val="2.5934084188843329E-2"/>
                </c:manualLayout>
              </c:layout>
              <c:tx>
                <c:rich>
                  <a:bodyPr/>
                  <a:lstStyle/>
                  <a:p>
                    <a:fld id="{ECC8BE9C-B5D9-42D0-B4C2-E1BB39E0108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CCF-4DD3-BF11-D1AD96A131A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Lor!$B$5:$B$10</c:f>
              <c:numCache>
                <c:formatCode>General</c:formatCode>
                <c:ptCount val="6"/>
                <c:pt idx="0">
                  <c:v>2016</c:v>
                </c:pt>
                <c:pt idx="1">
                  <c:v>2017</c:v>
                </c:pt>
                <c:pt idx="2">
                  <c:v>2018</c:v>
                </c:pt>
                <c:pt idx="3">
                  <c:v>2019</c:v>
                </c:pt>
                <c:pt idx="4">
                  <c:v>2020</c:v>
                </c:pt>
                <c:pt idx="5">
                  <c:v>2021</c:v>
                </c:pt>
              </c:numCache>
            </c:numRef>
          </c:cat>
          <c:val>
            <c:numRef>
              <c:f>Lor!$E$5:$E$10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A-9CCF-4DD3-BF11-D1AD96A131A0}"/>
            </c:ext>
          </c:extLst>
        </c:ser>
        <c:ser>
          <c:idx val="3"/>
          <c:order val="3"/>
          <c:tx>
            <c:strRef>
              <c:f>Lor!$F$3:$F$4</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6.1421712529836234E-2"/>
                  <c:y val="2.8444774085605126E-2"/>
                </c:manualLayout>
              </c:layout>
              <c:tx>
                <c:rich>
                  <a:bodyPr/>
                  <a:lstStyle/>
                  <a:p>
                    <a:fld id="{59DB4718-239D-41D0-9368-CB4D47F3CEC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9CCF-4DD3-BF11-D1AD96A131A0}"/>
                </c:ext>
              </c:extLst>
            </c:dLbl>
            <c:dLbl>
              <c:idx val="1"/>
              <c:layout>
                <c:manualLayout>
                  <c:x val="-5.8634256083843178E-2"/>
                  <c:y val="4.5969418116273253E-2"/>
                </c:manualLayout>
              </c:layout>
              <c:tx>
                <c:rich>
                  <a:bodyPr/>
                  <a:lstStyle/>
                  <a:p>
                    <a:fld id="{158F9CF9-A8F9-4A60-B48E-F0A20E84F85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9CCF-4DD3-BF11-D1AD96A131A0}"/>
                </c:ext>
              </c:extLst>
            </c:dLbl>
            <c:dLbl>
              <c:idx val="2"/>
              <c:layout>
                <c:manualLayout>
                  <c:x val="-5.8634256083843227E-2"/>
                  <c:y val="3.7207096100939106E-2"/>
                </c:manualLayout>
              </c:layout>
              <c:tx>
                <c:rich>
                  <a:bodyPr/>
                  <a:lstStyle/>
                  <a:p>
                    <a:fld id="{7FEAFC12-4A24-412A-B4F4-7279DD6641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9CCF-4DD3-BF11-D1AD96A131A0}"/>
                </c:ext>
              </c:extLst>
            </c:dLbl>
            <c:dLbl>
              <c:idx val="3"/>
              <c:tx>
                <c:rich>
                  <a:bodyPr/>
                  <a:lstStyle/>
                  <a:p>
                    <a:fld id="{CEB4E31F-B53A-40ED-9157-E8C175CDB183}" type="VALUE">
                      <a:rPr lang="en-US">
                        <a:latin typeface="Source Sans Pro" panose="020B0503030403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9CCF-4DD3-BF11-D1AD96A131A0}"/>
                </c:ext>
              </c:extLst>
            </c:dLbl>
            <c:dLbl>
              <c:idx val="4"/>
              <c:layout>
                <c:manualLayout>
                  <c:x val="-5.8634256083843178E-2"/>
                  <c:y val="4.1588257108606225E-2"/>
                </c:manualLayout>
              </c:layout>
              <c:tx>
                <c:rich>
                  <a:bodyPr/>
                  <a:lstStyle/>
                  <a:p>
                    <a:fld id="{164F0ED5-0E3E-415D-A460-9489F63EB63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9CCF-4DD3-BF11-D1AD96A131A0}"/>
                </c:ext>
              </c:extLst>
            </c:dLbl>
            <c:dLbl>
              <c:idx val="5"/>
              <c:layout>
                <c:manualLayout>
                  <c:x val="-5.1576284671733211E-2"/>
                  <c:y val="3.720709610093919E-2"/>
                </c:manualLayout>
              </c:layout>
              <c:tx>
                <c:rich>
                  <a:bodyPr/>
                  <a:lstStyle/>
                  <a:p>
                    <a:fld id="{760FD652-71C6-41D3-AEB2-2FA911531F3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9CCF-4DD3-BF11-D1AD96A131A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Lor!$B$5:$B$10</c:f>
              <c:numCache>
                <c:formatCode>General</c:formatCode>
                <c:ptCount val="6"/>
                <c:pt idx="0">
                  <c:v>2016</c:v>
                </c:pt>
                <c:pt idx="1">
                  <c:v>2017</c:v>
                </c:pt>
                <c:pt idx="2">
                  <c:v>2018</c:v>
                </c:pt>
                <c:pt idx="3">
                  <c:v>2019</c:v>
                </c:pt>
                <c:pt idx="4">
                  <c:v>2020</c:v>
                </c:pt>
                <c:pt idx="5">
                  <c:v>2021</c:v>
                </c:pt>
              </c:numCache>
            </c:numRef>
          </c:cat>
          <c:val>
            <c:numRef>
              <c:f>Lor!$F$5:$F$10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11-9CCF-4DD3-BF11-D1AD96A131A0}"/>
            </c:ext>
          </c:extLst>
        </c:ser>
        <c:dLbls>
          <c:dLblPos val="t"/>
          <c:showLegendKey val="0"/>
          <c:showVal val="1"/>
          <c:showCatName val="0"/>
          <c:showSerName val="0"/>
          <c:showPercent val="0"/>
          <c:showBubbleSize val="0"/>
        </c:dLbls>
        <c:marker val="1"/>
        <c:smooth val="0"/>
        <c:axId val="450173472"/>
        <c:axId val="450173952"/>
      </c:lineChart>
      <c:catAx>
        <c:axId val="450173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50173952"/>
        <c:crosses val="autoZero"/>
        <c:auto val="1"/>
        <c:lblAlgn val="ctr"/>
        <c:lblOffset val="100"/>
        <c:noMultiLvlLbl val="0"/>
      </c:catAx>
      <c:valAx>
        <c:axId val="45017395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6724738675958188E-2"/>
              <c:y val="0.2480396029357228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50173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Lorain County and Ohio (rate per 1,000,000 residents)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Lorain!$K$16</c:f>
              <c:strCache>
                <c:ptCount val="1"/>
                <c:pt idx="0">
                  <c:v>Lorain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Lorain!$L$14:$O$15</c:f>
              <c:multiLvlStrCache>
                <c:ptCount val="4"/>
                <c:lvl>
                  <c:pt idx="0">
                    <c:v>White</c:v>
                  </c:pt>
                  <c:pt idx="1">
                    <c:v>Black</c:v>
                  </c:pt>
                  <c:pt idx="2">
                    <c:v>White</c:v>
                  </c:pt>
                  <c:pt idx="3">
                    <c:v>Black</c:v>
                  </c:pt>
                </c:lvl>
                <c:lvl>
                  <c:pt idx="0">
                    <c:v>Adult</c:v>
                  </c:pt>
                  <c:pt idx="2">
                    <c:v>Child</c:v>
                  </c:pt>
                </c:lvl>
              </c:multiLvlStrCache>
            </c:multiLvlStrRef>
          </c:cat>
          <c:val>
            <c:numRef>
              <c:f>Lorain!$L$16:$O$16</c:f>
              <c:numCache>
                <c:formatCode>0.00</c:formatCode>
                <c:ptCount val="4"/>
                <c:pt idx="0">
                  <c:v>10.533117387559658</c:v>
                </c:pt>
                <c:pt idx="1">
                  <c:v>38.300143690113849</c:v>
                </c:pt>
                <c:pt idx="2">
                  <c:v>3.1967061140201136</c:v>
                </c:pt>
                <c:pt idx="3">
                  <c:v>0</c:v>
                </c:pt>
              </c:numCache>
            </c:numRef>
          </c:val>
          <c:extLst>
            <c:ext xmlns:c16="http://schemas.microsoft.com/office/drawing/2014/chart" uri="{C3380CC4-5D6E-409C-BE32-E72D297353CC}">
              <c16:uniqueId val="{00000000-3422-4C8A-8015-E5B119FAFF5C}"/>
            </c:ext>
          </c:extLst>
        </c:ser>
        <c:ser>
          <c:idx val="1"/>
          <c:order val="1"/>
          <c:tx>
            <c:strRef>
              <c:f>Lorain!$K$17</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Lorain!$L$14:$O$15</c:f>
              <c:multiLvlStrCache>
                <c:ptCount val="4"/>
                <c:lvl>
                  <c:pt idx="0">
                    <c:v>White</c:v>
                  </c:pt>
                  <c:pt idx="1">
                    <c:v>Black</c:v>
                  </c:pt>
                  <c:pt idx="2">
                    <c:v>White</c:v>
                  </c:pt>
                  <c:pt idx="3">
                    <c:v>Black</c:v>
                  </c:pt>
                </c:lvl>
                <c:lvl>
                  <c:pt idx="0">
                    <c:v>Adult</c:v>
                  </c:pt>
                  <c:pt idx="2">
                    <c:v>Child</c:v>
                  </c:pt>
                </c:lvl>
              </c:multiLvlStrCache>
            </c:multiLvlStrRef>
          </c:cat>
          <c:val>
            <c:numRef>
              <c:f>Lorain!$L$17:$O$17</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3422-4C8A-8015-E5B119FAFF5C}"/>
            </c:ext>
          </c:extLst>
        </c:ser>
        <c:dLbls>
          <c:dLblPos val="outEnd"/>
          <c:showLegendKey val="0"/>
          <c:showVal val="1"/>
          <c:showCatName val="0"/>
          <c:showSerName val="0"/>
          <c:showPercent val="0"/>
          <c:showBubbleSize val="0"/>
        </c:dLbls>
        <c:gapWidth val="219"/>
        <c:overlap val="-27"/>
        <c:axId val="532634208"/>
        <c:axId val="532632288"/>
      </c:barChart>
      <c:catAx>
        <c:axId val="5326342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2632288"/>
        <c:crosses val="autoZero"/>
        <c:auto val="1"/>
        <c:lblAlgn val="ctr"/>
        <c:lblOffset val="100"/>
        <c:noMultiLvlLbl val="0"/>
      </c:catAx>
      <c:valAx>
        <c:axId val="5326322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1212333566923615E-2"/>
              <c:y val="0.2161656459609215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26342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Lorain County Experienced Significantly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Visualizations.xlsx]Lor'!$C$3:$C$4</c:f>
              <c:strCache>
                <c:ptCount val="2"/>
                <c:pt idx="0">
                  <c:v>Lorain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8.5191252501887971E-2"/>
                  <c:y val="-2.1780855689904686E-3"/>
                </c:manualLayout>
              </c:layout>
              <c:tx>
                <c:rich>
                  <a:bodyPr/>
                  <a:lstStyle/>
                  <a:p>
                    <a:fld id="{5562337A-6EC1-4B3B-A4A1-3CE6AC50152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8D0-4731-9BEC-7E73A96AE429}"/>
                </c:ext>
              </c:extLst>
            </c:dLbl>
            <c:dLbl>
              <c:idx val="1"/>
              <c:layout>
                <c:manualLayout>
                  <c:x val="-3.1535987579017412E-2"/>
                  <c:y val="-1.9867413611311141E-2"/>
                </c:manualLayout>
              </c:layout>
              <c:tx>
                <c:rich>
                  <a:bodyPr/>
                  <a:lstStyle/>
                  <a:p>
                    <a:fld id="{231E07DF-E69E-49BB-BC52-2BD235F435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8D0-4731-9BEC-7E73A96AE429}"/>
                </c:ext>
              </c:extLst>
            </c:dLbl>
            <c:dLbl>
              <c:idx val="2"/>
              <c:layout>
                <c:manualLayout>
                  <c:x val="-3.9584277317447993E-2"/>
                  <c:y val="-2.871207763247156E-2"/>
                </c:manualLayout>
              </c:layout>
              <c:tx>
                <c:rich>
                  <a:bodyPr/>
                  <a:lstStyle/>
                  <a:p>
                    <a:fld id="{CBA19217-E067-4B82-9B90-AB1841EEA10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8D0-4731-9BEC-7E73A96AE429}"/>
                </c:ext>
              </c:extLst>
            </c:dLbl>
            <c:dLbl>
              <c:idx val="3"/>
              <c:layout>
                <c:manualLayout>
                  <c:x val="-5.0315330302022204E-2"/>
                  <c:y val="-3.3134409643051643E-2"/>
                </c:manualLayout>
              </c:layout>
              <c:tx>
                <c:rich>
                  <a:bodyPr/>
                  <a:lstStyle/>
                  <a:p>
                    <a:fld id="{E1FA1420-D8C9-489B-B8E2-E22C2FA9DAF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8D0-4731-9BEC-7E73A96AE429}"/>
                </c:ext>
              </c:extLst>
            </c:dLbl>
            <c:dLbl>
              <c:idx val="4"/>
              <c:layout>
                <c:manualLayout>
                  <c:x val="-4.763256705587858E-2"/>
                  <c:y val="-2.8712077632471397E-2"/>
                </c:manualLayout>
              </c:layout>
              <c:tx>
                <c:rich>
                  <a:bodyPr/>
                  <a:lstStyle/>
                  <a:p>
                    <a:fld id="{608D7B8C-2F43-40B8-B7CE-85B4AD363A6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8D0-4731-9BEC-7E73A96AE429}"/>
                </c:ext>
              </c:extLst>
            </c:dLbl>
            <c:dLbl>
              <c:idx val="5"/>
              <c:layout>
                <c:manualLayout>
                  <c:x val="-5.0315330302022204E-2"/>
                  <c:y val="-3.3134409643051643E-2"/>
                </c:manualLayout>
              </c:layout>
              <c:tx>
                <c:rich>
                  <a:bodyPr/>
                  <a:lstStyle/>
                  <a:p>
                    <a:fld id="{EAFEDDEC-4843-4738-8E3D-86C5EFD9787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B8D0-4731-9BEC-7E73A96AE42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Visualizations.xlsx]Lor'!$B$5:$B$10</c:f>
              <c:numCache>
                <c:formatCode>General</c:formatCode>
                <c:ptCount val="6"/>
                <c:pt idx="0">
                  <c:v>2016</c:v>
                </c:pt>
                <c:pt idx="1">
                  <c:v>2017</c:v>
                </c:pt>
                <c:pt idx="2">
                  <c:v>2018</c:v>
                </c:pt>
                <c:pt idx="3">
                  <c:v>2019</c:v>
                </c:pt>
                <c:pt idx="4">
                  <c:v>2020</c:v>
                </c:pt>
                <c:pt idx="5">
                  <c:v>2021</c:v>
                </c:pt>
              </c:numCache>
            </c:numRef>
          </c:cat>
          <c:val>
            <c:numRef>
              <c:f>'[County Visualizations.xlsx]Lor'!$C$5:$C$10</c:f>
              <c:numCache>
                <c:formatCode>General</c:formatCode>
                <c:ptCount val="6"/>
                <c:pt idx="0">
                  <c:v>33.69</c:v>
                </c:pt>
                <c:pt idx="1">
                  <c:v>33.53</c:v>
                </c:pt>
                <c:pt idx="2">
                  <c:v>35.770000000000003</c:v>
                </c:pt>
                <c:pt idx="3">
                  <c:v>31.39</c:v>
                </c:pt>
                <c:pt idx="4">
                  <c:v>23.93</c:v>
                </c:pt>
                <c:pt idx="5">
                  <c:v>21.03</c:v>
                </c:pt>
              </c:numCache>
            </c:numRef>
          </c:val>
          <c:smooth val="0"/>
          <c:extLst>
            <c:ext xmlns:c16="http://schemas.microsoft.com/office/drawing/2014/chart" uri="{C3380CC4-5D6E-409C-BE32-E72D297353CC}">
              <c16:uniqueId val="{00000006-B8D0-4731-9BEC-7E73A96AE429}"/>
            </c:ext>
          </c:extLst>
        </c:ser>
        <c:ser>
          <c:idx val="2"/>
          <c:order val="1"/>
          <c:tx>
            <c:strRef>
              <c:f>'[County Visualizations.xlsx]Lor'!$E$3:$E$4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763256705587858E-2"/>
                  <c:y val="2.8712077632471477E-2"/>
                </c:manualLayout>
              </c:layout>
              <c:tx>
                <c:rich>
                  <a:bodyPr/>
                  <a:lstStyle/>
                  <a:p>
                    <a:fld id="{ED8F906E-50DB-4CDF-A9B5-B7C911227F9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8D0-4731-9BEC-7E73A96AE429}"/>
                </c:ext>
              </c:extLst>
            </c:dLbl>
            <c:dLbl>
              <c:idx val="1"/>
              <c:layout>
                <c:manualLayout>
                  <c:x val="-5.0315330302022107E-2"/>
                  <c:y val="2.8712077632471477E-2"/>
                </c:manualLayout>
              </c:layout>
              <c:tx>
                <c:rich>
                  <a:bodyPr/>
                  <a:lstStyle/>
                  <a:p>
                    <a:fld id="{2165CD79-29E8-4A30-B67F-02B789EDD79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B8D0-4731-9BEC-7E73A96AE429}"/>
                </c:ext>
              </c:extLst>
            </c:dLbl>
            <c:dLbl>
              <c:idx val="2"/>
              <c:layout>
                <c:manualLayout>
                  <c:x val="-4.763256705587858E-2"/>
                  <c:y val="2.8712077632471477E-2"/>
                </c:manualLayout>
              </c:layout>
              <c:tx>
                <c:rich>
                  <a:bodyPr/>
                  <a:lstStyle/>
                  <a:p>
                    <a:fld id="{33105273-CAD1-497F-827D-AC95DA93AAE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8D0-4731-9BEC-7E73A96AE429}"/>
                </c:ext>
              </c:extLst>
            </c:dLbl>
            <c:dLbl>
              <c:idx val="3"/>
              <c:layout>
                <c:manualLayout>
                  <c:x val="-5.0315330302022204E-2"/>
                  <c:y val="2.8712077632471397E-2"/>
                </c:manualLayout>
              </c:layout>
              <c:tx>
                <c:rich>
                  <a:bodyPr/>
                  <a:lstStyle/>
                  <a:p>
                    <a:fld id="{0219D3E1-6227-4AB9-813B-C4280DCEF8C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B8D0-4731-9BEC-7E73A96AE429}"/>
                </c:ext>
              </c:extLst>
            </c:dLbl>
            <c:dLbl>
              <c:idx val="4"/>
              <c:layout>
                <c:manualLayout>
                  <c:x val="-5.0315330302022107E-2"/>
                  <c:y val="1.5445081600730973E-2"/>
                </c:manualLayout>
              </c:layout>
              <c:tx>
                <c:rich>
                  <a:bodyPr/>
                  <a:lstStyle/>
                  <a:p>
                    <a:fld id="{BA1154A9-E27B-4E9E-BE41-D9DC4269838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B8D0-4731-9BEC-7E73A96AE429}"/>
                </c:ext>
              </c:extLst>
            </c:dLbl>
            <c:dLbl>
              <c:idx val="5"/>
              <c:layout>
                <c:manualLayout>
                  <c:x val="-4.7632567055878774E-2"/>
                  <c:y val="3.7556741653631653E-2"/>
                </c:manualLayout>
              </c:layout>
              <c:tx>
                <c:rich>
                  <a:bodyPr/>
                  <a:lstStyle/>
                  <a:p>
                    <a:fld id="{D7173A56-037E-491F-AD1A-73DC7914035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B8D0-4731-9BEC-7E73A96AE42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Visualizations.xlsx]Lor'!$B$5:$B$10</c:f>
              <c:numCache>
                <c:formatCode>General</c:formatCode>
                <c:ptCount val="6"/>
                <c:pt idx="0">
                  <c:v>2016</c:v>
                </c:pt>
                <c:pt idx="1">
                  <c:v>2017</c:v>
                </c:pt>
                <c:pt idx="2">
                  <c:v>2018</c:v>
                </c:pt>
                <c:pt idx="3">
                  <c:v>2019</c:v>
                </c:pt>
                <c:pt idx="4">
                  <c:v>2020</c:v>
                </c:pt>
                <c:pt idx="5">
                  <c:v>2021</c:v>
                </c:pt>
              </c:numCache>
            </c:numRef>
          </c:cat>
          <c:val>
            <c:numRef>
              <c:f>'[County Visualizations.xlsx]Lor'!$E$5:$E$10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D-B8D0-4731-9BEC-7E73A96AE429}"/>
            </c:ext>
          </c:extLst>
        </c:ser>
        <c:ser>
          <c:idx val="4"/>
          <c:order val="2"/>
          <c:tx>
            <c:strRef>
              <c:f>'[County Visualizations.xlsx]Lor'!$G$3:$G$4</c:f>
              <c:strCache>
                <c:ptCount val="2"/>
                <c:pt idx="0">
                  <c:v>Lorain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7344011576017787E-2"/>
                  <c:y val="-2.6014455106017575E-2"/>
                </c:manualLayout>
              </c:layout>
              <c:tx>
                <c:rich>
                  <a:bodyPr/>
                  <a:lstStyle/>
                  <a:p>
                    <a:fld id="{BC4B659D-BF93-488B-A6EA-5B114A05E5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B8D0-4731-9BEC-7E73A96AE429}"/>
                </c:ext>
              </c:extLst>
            </c:dLbl>
            <c:dLbl>
              <c:idx val="1"/>
              <c:layout>
                <c:manualLayout>
                  <c:x val="-5.2709538068304841E-2"/>
                  <c:y val="-3.0436787116597742E-2"/>
                </c:manualLayout>
              </c:layout>
              <c:tx>
                <c:rich>
                  <a:bodyPr/>
                  <a:lstStyle/>
                  <a:p>
                    <a:fld id="{44169652-21C8-4A90-B37D-DF140AD330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B8D0-4731-9BEC-7E73A96AE429}"/>
                </c:ext>
              </c:extLst>
            </c:dLbl>
            <c:dLbl>
              <c:idx val="3"/>
              <c:layout>
                <c:manualLayout>
                  <c:x val="-5.0026774822161314E-2"/>
                  <c:y val="-4.3703783148338247E-2"/>
                </c:manualLayout>
              </c:layout>
              <c:tx>
                <c:rich>
                  <a:bodyPr/>
                  <a:lstStyle/>
                  <a:p>
                    <a:fld id="{113A2DE8-1FD7-4622-A6C3-2E9B62696C9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B8D0-4731-9BEC-7E73A96AE42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Visualizations.xlsx]Lor'!$B$5:$B$10</c:f>
              <c:numCache>
                <c:formatCode>General</c:formatCode>
                <c:ptCount val="6"/>
                <c:pt idx="0">
                  <c:v>2016</c:v>
                </c:pt>
                <c:pt idx="1">
                  <c:v>2017</c:v>
                </c:pt>
                <c:pt idx="2">
                  <c:v>2018</c:v>
                </c:pt>
                <c:pt idx="3">
                  <c:v>2019</c:v>
                </c:pt>
                <c:pt idx="4">
                  <c:v>2020</c:v>
                </c:pt>
                <c:pt idx="5">
                  <c:v>2021</c:v>
                </c:pt>
              </c:numCache>
            </c:numRef>
          </c:cat>
          <c:val>
            <c:numRef>
              <c:f>'[County Visualizations.xlsx]Lor'!$G$5:$G$10</c:f>
              <c:numCache>
                <c:formatCode>0.00</c:formatCode>
                <c:ptCount val="6"/>
                <c:pt idx="0">
                  <c:v>170.379355977062</c:v>
                </c:pt>
                <c:pt idx="1">
                  <c:v>142.46078326752701</c:v>
                </c:pt>
                <c:pt idx="2">
                  <c:v>150.480201325048</c:v>
                </c:pt>
                <c:pt idx="3">
                  <c:v>160.21494676087201</c:v>
                </c:pt>
                <c:pt idx="4">
                  <c:v>123.77191292621799</c:v>
                </c:pt>
                <c:pt idx="5">
                  <c:v>132.972519012737</c:v>
                </c:pt>
              </c:numCache>
            </c:numRef>
          </c:val>
          <c:smooth val="0"/>
          <c:extLst>
            <c:ext xmlns:c16="http://schemas.microsoft.com/office/drawing/2014/chart" uri="{C3380CC4-5D6E-409C-BE32-E72D297353CC}">
              <c16:uniqueId val="{00000011-B8D0-4731-9BEC-7E73A96AE429}"/>
            </c:ext>
          </c:extLst>
        </c:ser>
        <c:ser>
          <c:idx val="5"/>
          <c:order val="3"/>
          <c:tx>
            <c:strRef>
              <c:f>'[County Visualizations.xlsx]Lor'!$H$3:$H$4</c:f>
              <c:strCache>
                <c:ptCount val="2"/>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Visualizations.xlsx]Lor'!$B$5:$B$10</c:f>
              <c:numCache>
                <c:formatCode>General</c:formatCode>
                <c:ptCount val="6"/>
                <c:pt idx="0">
                  <c:v>2016</c:v>
                </c:pt>
                <c:pt idx="1">
                  <c:v>2017</c:v>
                </c:pt>
                <c:pt idx="2">
                  <c:v>2018</c:v>
                </c:pt>
                <c:pt idx="3">
                  <c:v>2019</c:v>
                </c:pt>
                <c:pt idx="4">
                  <c:v>2020</c:v>
                </c:pt>
                <c:pt idx="5">
                  <c:v>2021</c:v>
                </c:pt>
              </c:numCache>
            </c:numRef>
          </c:cat>
          <c:val>
            <c:numRef>
              <c:f>'[County Visualizations.xlsx]Lor'!$H$5:$H$10</c:f>
              <c:numCache>
                <c:formatCode>0.00</c:formatCode>
                <c:ptCount val="6"/>
                <c:pt idx="0">
                  <c:v>48.051649682446353</c:v>
                </c:pt>
                <c:pt idx="1">
                  <c:v>45.932741877472722</c:v>
                </c:pt>
                <c:pt idx="2">
                  <c:v>57.704568458437947</c:v>
                </c:pt>
                <c:pt idx="3">
                  <c:v>63.897430189361785</c:v>
                </c:pt>
                <c:pt idx="4">
                  <c:v>48.498576020518634</c:v>
                </c:pt>
                <c:pt idx="5">
                  <c:v>55.598992268265135</c:v>
                </c:pt>
              </c:numCache>
            </c:numRef>
          </c:val>
          <c:smooth val="0"/>
          <c:extLst>
            <c:ext xmlns:c16="http://schemas.microsoft.com/office/drawing/2014/chart" uri="{C3380CC4-5D6E-409C-BE32-E72D297353CC}">
              <c16:uniqueId val="{00000012-B8D0-4731-9BEC-7E73A96AE429}"/>
            </c:ext>
          </c:extLst>
        </c:ser>
        <c:dLbls>
          <c:dLblPos val="t"/>
          <c:showLegendKey val="0"/>
          <c:showVal val="1"/>
          <c:showCatName val="0"/>
          <c:showSerName val="0"/>
          <c:showPercent val="0"/>
          <c:showBubbleSize val="0"/>
        </c:dLbls>
        <c:marker val="1"/>
        <c:smooth val="0"/>
        <c:axId val="1034433695"/>
        <c:axId val="358093503"/>
      </c:lineChart>
      <c:catAx>
        <c:axId val="10344336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58093503"/>
        <c:crosses val="autoZero"/>
        <c:auto val="1"/>
        <c:lblAlgn val="ctr"/>
        <c:lblOffset val="100"/>
        <c:noMultiLvlLbl val="0"/>
      </c:catAx>
      <c:valAx>
        <c:axId val="3580935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341381623071764E-2"/>
              <c:y val="0.1640242942724184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344336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Lorain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Lor!$C$13:$C$14</c:f>
              <c:strCache>
                <c:ptCount val="2"/>
                <c:pt idx="0">
                  <c:v>Lorain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4"/>
              <c:layout>
                <c:manualLayout>
                  <c:x val="-4.4767667272691797E-2"/>
                  <c:y val="-3.8081529202545691E-2"/>
                </c:manualLayout>
              </c:layout>
              <c:tx>
                <c:rich>
                  <a:bodyPr/>
                  <a:lstStyle/>
                  <a:p>
                    <a:fld id="{D7FE5551-5D82-4619-A3EE-7F36D7AA97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1B6-4624-902A-9A29B883535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Lor!$B$15:$B$20</c:f>
              <c:numCache>
                <c:formatCode>General</c:formatCode>
                <c:ptCount val="6"/>
                <c:pt idx="0">
                  <c:v>2016</c:v>
                </c:pt>
                <c:pt idx="1">
                  <c:v>2017</c:v>
                </c:pt>
                <c:pt idx="2">
                  <c:v>2018</c:v>
                </c:pt>
                <c:pt idx="3">
                  <c:v>2019</c:v>
                </c:pt>
                <c:pt idx="4">
                  <c:v>2020</c:v>
                </c:pt>
                <c:pt idx="5">
                  <c:v>2021</c:v>
                </c:pt>
              </c:numCache>
            </c:numRef>
          </c:cat>
          <c:val>
            <c:numRef>
              <c:f>Lor!$C$15:$C$20</c:f>
              <c:numCache>
                <c:formatCode>General</c:formatCode>
                <c:ptCount val="6"/>
                <c:pt idx="0">
                  <c:v>50.28</c:v>
                </c:pt>
                <c:pt idx="1">
                  <c:v>68.28</c:v>
                </c:pt>
                <c:pt idx="2">
                  <c:v>65.099999999999994</c:v>
                </c:pt>
                <c:pt idx="3">
                  <c:v>51.47</c:v>
                </c:pt>
                <c:pt idx="4">
                  <c:v>24.54</c:v>
                </c:pt>
                <c:pt idx="5">
                  <c:v>37.229999999999997</c:v>
                </c:pt>
              </c:numCache>
            </c:numRef>
          </c:val>
          <c:smooth val="0"/>
          <c:extLst>
            <c:ext xmlns:c16="http://schemas.microsoft.com/office/drawing/2014/chart" uri="{C3380CC4-5D6E-409C-BE32-E72D297353CC}">
              <c16:uniqueId val="{00000001-A1B6-4624-902A-9A29B883535B}"/>
            </c:ext>
          </c:extLst>
        </c:ser>
        <c:ser>
          <c:idx val="1"/>
          <c:order val="1"/>
          <c:tx>
            <c:strRef>
              <c:f>Lor!$D$13:$D$14</c:f>
              <c:strCache>
                <c:ptCount val="2"/>
                <c:pt idx="0">
                  <c:v>Lorain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1"/>
              <c:layout>
                <c:manualLayout>
                  <c:x val="-5.3353646476471499E-2"/>
                  <c:y val="-4.3108046608677772E-2"/>
                </c:manualLayout>
              </c:layout>
              <c:tx>
                <c:rich>
                  <a:bodyPr/>
                  <a:lstStyle/>
                  <a:p>
                    <a:fld id="{A5BDC1D5-F2AC-4C94-ADF1-D80D354FADF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1B6-4624-902A-9A29B883535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Lor!$B$15:$B$20</c:f>
              <c:numCache>
                <c:formatCode>General</c:formatCode>
                <c:ptCount val="6"/>
                <c:pt idx="0">
                  <c:v>2016</c:v>
                </c:pt>
                <c:pt idx="1">
                  <c:v>2017</c:v>
                </c:pt>
                <c:pt idx="2">
                  <c:v>2018</c:v>
                </c:pt>
                <c:pt idx="3">
                  <c:v>2019</c:v>
                </c:pt>
                <c:pt idx="4">
                  <c:v>2020</c:v>
                </c:pt>
                <c:pt idx="5">
                  <c:v>2021</c:v>
                </c:pt>
              </c:numCache>
            </c:numRef>
          </c:cat>
          <c:val>
            <c:numRef>
              <c:f>Lor!$D$15:$D$20</c:f>
              <c:numCache>
                <c:formatCode>General</c:formatCode>
                <c:ptCount val="6"/>
                <c:pt idx="0">
                  <c:v>320.16000000000003</c:v>
                </c:pt>
                <c:pt idx="1">
                  <c:v>351.11</c:v>
                </c:pt>
                <c:pt idx="2">
                  <c:v>316.45999999999998</c:v>
                </c:pt>
                <c:pt idx="3">
                  <c:v>278.23</c:v>
                </c:pt>
                <c:pt idx="4">
                  <c:v>164.52</c:v>
                </c:pt>
                <c:pt idx="5">
                  <c:v>236.87</c:v>
                </c:pt>
              </c:numCache>
            </c:numRef>
          </c:val>
          <c:smooth val="0"/>
          <c:extLst>
            <c:ext xmlns:c16="http://schemas.microsoft.com/office/drawing/2014/chart" uri="{C3380CC4-5D6E-409C-BE32-E72D297353CC}">
              <c16:uniqueId val="{00000003-A1B6-4624-902A-9A29B883535B}"/>
            </c:ext>
          </c:extLst>
        </c:ser>
        <c:ser>
          <c:idx val="2"/>
          <c:order val="2"/>
          <c:tx>
            <c:strRef>
              <c:f>Lor!$E$13:$E$14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5850612868910762E-2"/>
                  <c:y val="3.5097673859469859E-2"/>
                </c:manualLayout>
              </c:layout>
              <c:tx>
                <c:rich>
                  <a:bodyPr/>
                  <a:lstStyle/>
                  <a:p>
                    <a:fld id="{88B14EF3-98AE-42B9-BBF2-6308FCE9C5C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1B6-4624-902A-9A29B883535B}"/>
                </c:ext>
              </c:extLst>
            </c:dLbl>
            <c:dLbl>
              <c:idx val="1"/>
              <c:layout>
                <c:manualLayout>
                  <c:x val="-5.1281705876378487E-2"/>
                  <c:y val="3.0735623695892975E-2"/>
                </c:manualLayout>
              </c:layout>
              <c:tx>
                <c:rich>
                  <a:bodyPr/>
                  <a:lstStyle/>
                  <a:p>
                    <a:fld id="{103A0E99-6400-44AA-9D11-7F9C3F9C71E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1B6-4624-902A-9A29B883535B}"/>
                </c:ext>
              </c:extLst>
            </c:dLbl>
            <c:dLbl>
              <c:idx val="2"/>
              <c:layout>
                <c:manualLayout>
                  <c:x val="-5.1281705876378487E-2"/>
                  <c:y val="3.5097673859469776E-2"/>
                </c:manualLayout>
              </c:layout>
              <c:tx>
                <c:rich>
                  <a:bodyPr/>
                  <a:lstStyle/>
                  <a:p>
                    <a:fld id="{7F843517-C457-45A8-AF56-4208B72D151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A1B6-4624-902A-9A29B883535B}"/>
                </c:ext>
              </c:extLst>
            </c:dLbl>
            <c:dLbl>
              <c:idx val="3"/>
              <c:layout>
                <c:manualLayout>
                  <c:x val="-5.1281705876378487E-2"/>
                  <c:y val="3.0735623695892975E-2"/>
                </c:manualLayout>
              </c:layout>
              <c:tx>
                <c:rich>
                  <a:bodyPr/>
                  <a:lstStyle/>
                  <a:p>
                    <a:fld id="{BCC4192C-A5C2-4386-97A9-A086DA1723B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1B6-4624-902A-9A29B883535B}"/>
                </c:ext>
              </c:extLst>
            </c:dLbl>
            <c:dLbl>
              <c:idx val="4"/>
              <c:layout>
                <c:manualLayout>
                  <c:x val="-5.9428345387580114E-2"/>
                  <c:y val="2.6373573532316015E-2"/>
                </c:manualLayout>
              </c:layout>
              <c:tx>
                <c:rich>
                  <a:bodyPr/>
                  <a:lstStyle/>
                  <a:p>
                    <a:fld id="{38FD4461-823F-4EDF-AB47-AF6D3F6305A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A1B6-4624-902A-9A29B883535B}"/>
                </c:ext>
              </c:extLst>
            </c:dLbl>
            <c:dLbl>
              <c:idx val="5"/>
              <c:layout>
                <c:manualLayout>
                  <c:x val="-4.5850612868910734E-2"/>
                  <c:y val="2.2011523368739214E-2"/>
                </c:manualLayout>
              </c:layout>
              <c:tx>
                <c:rich>
                  <a:bodyPr/>
                  <a:lstStyle/>
                  <a:p>
                    <a:fld id="{B248470A-5F24-4B06-B5D5-3CC5599FFC2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1B6-4624-902A-9A29B883535B}"/>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Lor!$B$15:$B$20</c:f>
              <c:numCache>
                <c:formatCode>General</c:formatCode>
                <c:ptCount val="6"/>
                <c:pt idx="0">
                  <c:v>2016</c:v>
                </c:pt>
                <c:pt idx="1">
                  <c:v>2017</c:v>
                </c:pt>
                <c:pt idx="2">
                  <c:v>2018</c:v>
                </c:pt>
                <c:pt idx="3">
                  <c:v>2019</c:v>
                </c:pt>
                <c:pt idx="4">
                  <c:v>2020</c:v>
                </c:pt>
                <c:pt idx="5">
                  <c:v>2021</c:v>
                </c:pt>
              </c:numCache>
            </c:numRef>
          </c:cat>
          <c:val>
            <c:numRef>
              <c:f>Lor!$E$15:$E$20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A-A1B6-4624-902A-9A29B883535B}"/>
            </c:ext>
          </c:extLst>
        </c:ser>
        <c:ser>
          <c:idx val="3"/>
          <c:order val="3"/>
          <c:tx>
            <c:strRef>
              <c:f>Lor!$F$13:$F$14</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3"/>
              <c:layout>
                <c:manualLayout>
                  <c:x val="-6.100330104121518E-2"/>
                  <c:y val="3.4801618755308343E-2"/>
                </c:manualLayout>
              </c:layout>
              <c:tx>
                <c:rich>
                  <a:bodyPr/>
                  <a:lstStyle/>
                  <a:p>
                    <a:fld id="{E7D8208A-EDE1-47BF-B0B0-F7C8A5DA880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1B6-4624-902A-9A29B883535B}"/>
                </c:ext>
              </c:extLst>
            </c:dLbl>
            <c:dLbl>
              <c:idx val="4"/>
              <c:layout>
                <c:manualLayout>
                  <c:x val="-5.0660080986223183E-2"/>
                  <c:y val="-3.0171395237986006E-2"/>
                </c:manualLayout>
              </c:layout>
              <c:tx>
                <c:rich>
                  <a:bodyPr/>
                  <a:lstStyle/>
                  <a:p>
                    <a:fld id="{B106052D-86D5-47A0-982A-F3032A205E8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A1B6-4624-902A-9A29B883535B}"/>
                </c:ext>
              </c:extLst>
            </c:dLbl>
            <c:dLbl>
              <c:idx val="5"/>
              <c:layout>
                <c:manualLayout>
                  <c:x val="-4.7922553469003849E-2"/>
                  <c:y val="-2.5659845954370208E-2"/>
                </c:manualLayout>
              </c:layout>
              <c:tx>
                <c:rich>
                  <a:bodyPr/>
                  <a:lstStyle/>
                  <a:p>
                    <a:fld id="{3154B3FC-A44E-4951-A5B7-F800137B6D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A1B6-4624-902A-9A29B883535B}"/>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Lor!$B$15:$B$20</c:f>
              <c:numCache>
                <c:formatCode>General</c:formatCode>
                <c:ptCount val="6"/>
                <c:pt idx="0">
                  <c:v>2016</c:v>
                </c:pt>
                <c:pt idx="1">
                  <c:v>2017</c:v>
                </c:pt>
                <c:pt idx="2">
                  <c:v>2018</c:v>
                </c:pt>
                <c:pt idx="3">
                  <c:v>2019</c:v>
                </c:pt>
                <c:pt idx="4">
                  <c:v>2020</c:v>
                </c:pt>
                <c:pt idx="5">
                  <c:v>2021</c:v>
                </c:pt>
              </c:numCache>
            </c:numRef>
          </c:cat>
          <c:val>
            <c:numRef>
              <c:f>Lor!$F$15:$F$20</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0E-A1B6-4624-902A-9A29B883535B}"/>
            </c:ext>
          </c:extLst>
        </c:ser>
        <c:dLbls>
          <c:dLblPos val="t"/>
          <c:showLegendKey val="0"/>
          <c:showVal val="1"/>
          <c:showCatName val="0"/>
          <c:showSerName val="0"/>
          <c:showPercent val="0"/>
          <c:showBubbleSize val="0"/>
        </c:dLbls>
        <c:marker val="1"/>
        <c:smooth val="0"/>
        <c:axId val="413588944"/>
        <c:axId val="413572144"/>
      </c:lineChart>
      <c:catAx>
        <c:axId val="413588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3572144"/>
        <c:crosses val="autoZero"/>
        <c:auto val="1"/>
        <c:lblAlgn val="ctr"/>
        <c:lblOffset val="100"/>
        <c:noMultiLvlLbl val="0"/>
      </c:catAx>
      <c:valAx>
        <c:axId val="4135721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888888888888888E-2"/>
              <c:y val="0.1670833333333333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35889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Lorain County Experienced Significantly Higher Rates of Asthma-Related Hospitalizations and Emergency Department Visits Compared to their White Counterparts</a:t>
            </a:r>
          </a:p>
        </c:rich>
      </c:tx>
      <c:layout>
        <c:manualLayout>
          <c:xMode val="edge"/>
          <c:yMode val="edge"/>
          <c:x val="0.11259853039412157"/>
          <c:y val="1.2102872510374004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Visualizations.xlsx]Lor'!$C$13:$C$14</c:f>
              <c:strCache>
                <c:ptCount val="2"/>
                <c:pt idx="0">
                  <c:v>Lorain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9.6726786907148123E-3"/>
                  <c:y val="4.7394975814902922E-4"/>
                </c:manualLayout>
              </c:layout>
              <c:tx>
                <c:rich>
                  <a:bodyPr/>
                  <a:lstStyle/>
                  <a:p>
                    <a:fld id="{20E52BE1-4E38-4799-BD64-136C5452B8E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BE0-45C6-BEC2-726DD5CC1DB6}"/>
                </c:ext>
              </c:extLst>
            </c:dLbl>
            <c:dLbl>
              <c:idx val="1"/>
              <c:layout>
                <c:manualLayout>
                  <c:x val="-4.9752839011356048E-2"/>
                  <c:y val="-4.3903249446555652E-2"/>
                </c:manualLayout>
              </c:layout>
              <c:tx>
                <c:rich>
                  <a:bodyPr/>
                  <a:lstStyle/>
                  <a:p>
                    <a:fld id="{47626E02-8D8F-435F-B55C-C0F39D1128A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BE0-45C6-BEC2-726DD5CC1DB6}"/>
                </c:ext>
              </c:extLst>
            </c:dLbl>
            <c:dLbl>
              <c:idx val="2"/>
              <c:layout>
                <c:manualLayout>
                  <c:x val="-6.5711475444327025E-2"/>
                  <c:y val="1.6611113105314296E-2"/>
                </c:manualLayout>
              </c:layout>
              <c:tx>
                <c:rich>
                  <a:bodyPr/>
                  <a:lstStyle/>
                  <a:p>
                    <a:fld id="{B4A1D687-EBCD-4FFA-A327-6EF0405F9B3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BE0-45C6-BEC2-726DD5CC1DB6}"/>
                </c:ext>
              </c:extLst>
            </c:dLbl>
            <c:dLbl>
              <c:idx val="3"/>
              <c:layout>
                <c:manualLayout>
                  <c:x val="-4.7080828323313291E-2"/>
                  <c:y val="-3.1800376936181721E-2"/>
                </c:manualLayout>
              </c:layout>
              <c:tx>
                <c:rich>
                  <a:bodyPr/>
                  <a:lstStyle/>
                  <a:p>
                    <a:fld id="{611EC143-A8B8-468A-A4EB-8476525A25E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BE0-45C6-BEC2-726DD5CC1DB6}"/>
                </c:ext>
              </c:extLst>
            </c:dLbl>
            <c:dLbl>
              <c:idx val="4"/>
              <c:layout>
                <c:manualLayout>
                  <c:x val="-2.8376753507014029E-2"/>
                  <c:y val="-1.1628922752225122E-2"/>
                </c:manualLayout>
              </c:layout>
              <c:tx>
                <c:rich>
                  <a:bodyPr/>
                  <a:lstStyle/>
                  <a:p>
                    <a:fld id="{200A4C1E-B258-41D4-A6BC-77037463634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BE0-45C6-BEC2-726DD5CC1DB6}"/>
                </c:ext>
              </c:extLst>
            </c:dLbl>
            <c:dLbl>
              <c:idx val="5"/>
              <c:layout>
                <c:manualLayout>
                  <c:x val="-4.4408817635270541E-2"/>
                  <c:y val="-1.9697504425807644E-2"/>
                </c:manualLayout>
              </c:layout>
              <c:tx>
                <c:rich>
                  <a:bodyPr/>
                  <a:lstStyle/>
                  <a:p>
                    <a:fld id="{7C9A11A5-AF35-408D-8682-1C05CD8B70A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BE0-45C6-BEC2-726DD5CC1D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Visualizations.xlsx]Lor'!$B$15:$B$20</c:f>
              <c:numCache>
                <c:formatCode>General</c:formatCode>
                <c:ptCount val="6"/>
                <c:pt idx="0">
                  <c:v>2016</c:v>
                </c:pt>
                <c:pt idx="1">
                  <c:v>2017</c:v>
                </c:pt>
                <c:pt idx="2">
                  <c:v>2018</c:v>
                </c:pt>
                <c:pt idx="3">
                  <c:v>2019</c:v>
                </c:pt>
                <c:pt idx="4">
                  <c:v>2020</c:v>
                </c:pt>
                <c:pt idx="5">
                  <c:v>2021</c:v>
                </c:pt>
              </c:numCache>
            </c:numRef>
          </c:cat>
          <c:val>
            <c:numRef>
              <c:f>'[County Visualizations.xlsx]Lor'!$C$15:$C$20</c:f>
              <c:numCache>
                <c:formatCode>General</c:formatCode>
                <c:ptCount val="6"/>
                <c:pt idx="0">
                  <c:v>50.28</c:v>
                </c:pt>
                <c:pt idx="1">
                  <c:v>68.28</c:v>
                </c:pt>
                <c:pt idx="2">
                  <c:v>65.099999999999994</c:v>
                </c:pt>
                <c:pt idx="3">
                  <c:v>51.47</c:v>
                </c:pt>
                <c:pt idx="4">
                  <c:v>24.54</c:v>
                </c:pt>
                <c:pt idx="5">
                  <c:v>37.229999999999997</c:v>
                </c:pt>
              </c:numCache>
            </c:numRef>
          </c:val>
          <c:smooth val="0"/>
          <c:extLst>
            <c:ext xmlns:c16="http://schemas.microsoft.com/office/drawing/2014/chart" uri="{C3380CC4-5D6E-409C-BE32-E72D297353CC}">
              <c16:uniqueId val="{00000006-1BE0-45C6-BEC2-726DD5CC1DB6}"/>
            </c:ext>
          </c:extLst>
        </c:ser>
        <c:ser>
          <c:idx val="2"/>
          <c:order val="1"/>
          <c:tx>
            <c:strRef>
              <c:f>'[County Visualizations.xlsx]Lor'!$E$13:$E$14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Visualizations.xlsx]Lor'!$B$15:$B$20</c:f>
              <c:numCache>
                <c:formatCode>General</c:formatCode>
                <c:ptCount val="6"/>
                <c:pt idx="0">
                  <c:v>2016</c:v>
                </c:pt>
                <c:pt idx="1">
                  <c:v>2017</c:v>
                </c:pt>
                <c:pt idx="2">
                  <c:v>2018</c:v>
                </c:pt>
                <c:pt idx="3">
                  <c:v>2019</c:v>
                </c:pt>
                <c:pt idx="4">
                  <c:v>2020</c:v>
                </c:pt>
                <c:pt idx="5">
                  <c:v>2021</c:v>
                </c:pt>
              </c:numCache>
            </c:numRef>
          </c:cat>
          <c:val>
            <c:numRef>
              <c:f>'[County Visualizations.xlsx]Lor'!$E$15:$E$20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7-1BE0-45C6-BEC2-726DD5CC1DB6}"/>
            </c:ext>
          </c:extLst>
        </c:ser>
        <c:ser>
          <c:idx val="4"/>
          <c:order val="2"/>
          <c:tx>
            <c:strRef>
              <c:f>'[County Visualizations.xlsx]Lor'!$G$13:$G$14</c:f>
              <c:strCache>
                <c:ptCount val="2"/>
                <c:pt idx="0">
                  <c:v>Lorain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1"/>
              <c:layout>
                <c:manualLayout>
                  <c:x val="-5.2498277394684434E-2"/>
                  <c:y val="-3.1800376936181651E-2"/>
                </c:manualLayout>
              </c:layout>
              <c:tx>
                <c:rich>
                  <a:bodyPr/>
                  <a:lstStyle/>
                  <a:p>
                    <a:fld id="{68AC4DB9-86AB-458C-AEC0-21D77A887BE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BE0-45C6-BEC2-726DD5CC1DB6}"/>
                </c:ext>
              </c:extLst>
            </c:dLbl>
            <c:dLbl>
              <c:idx val="3"/>
              <c:layout>
                <c:manualLayout>
                  <c:x val="-3.9138223954470718E-2"/>
                  <c:y val="-3.1800376936181651E-2"/>
                </c:manualLayout>
              </c:layout>
              <c:tx>
                <c:rich>
                  <a:bodyPr/>
                  <a:lstStyle/>
                  <a:p>
                    <a:fld id="{DDA65AD6-D554-4AF3-BB9B-EF63765D9FA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BE0-45C6-BEC2-726DD5CC1DB6}"/>
                </c:ext>
              </c:extLst>
            </c:dLbl>
            <c:dLbl>
              <c:idx val="5"/>
              <c:layout>
                <c:manualLayout>
                  <c:x val="-4.7080828323313388E-2"/>
                  <c:y val="-3.5834667772972985E-2"/>
                </c:manualLayout>
              </c:layout>
              <c:tx>
                <c:rich>
                  <a:bodyPr/>
                  <a:lstStyle/>
                  <a:p>
                    <a:fld id="{A3113956-A872-459A-AF4D-9970B4D2857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BE0-45C6-BEC2-726DD5CC1D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Visualizations.xlsx]Lor'!$B$15:$B$20</c:f>
              <c:numCache>
                <c:formatCode>General</c:formatCode>
                <c:ptCount val="6"/>
                <c:pt idx="0">
                  <c:v>2016</c:v>
                </c:pt>
                <c:pt idx="1">
                  <c:v>2017</c:v>
                </c:pt>
                <c:pt idx="2">
                  <c:v>2018</c:v>
                </c:pt>
                <c:pt idx="3">
                  <c:v>2019</c:v>
                </c:pt>
                <c:pt idx="4">
                  <c:v>2020</c:v>
                </c:pt>
                <c:pt idx="5">
                  <c:v>2021</c:v>
                </c:pt>
              </c:numCache>
            </c:numRef>
          </c:cat>
          <c:val>
            <c:numRef>
              <c:f>'[County Visualizations.xlsx]Lor'!$G$15:$G$20</c:f>
              <c:numCache>
                <c:formatCode>0.00</c:formatCode>
                <c:ptCount val="6"/>
                <c:pt idx="0">
                  <c:v>151.91377408130401</c:v>
                </c:pt>
                <c:pt idx="1">
                  <c:v>163.85177716158299</c:v>
                </c:pt>
                <c:pt idx="2">
                  <c:v>170.11036428512199</c:v>
                </c:pt>
                <c:pt idx="3">
                  <c:v>142.10178453403799</c:v>
                </c:pt>
                <c:pt idx="4">
                  <c:v>60.001621665450401</c:v>
                </c:pt>
                <c:pt idx="5">
                  <c:v>93.063951638561903</c:v>
                </c:pt>
              </c:numCache>
            </c:numRef>
          </c:val>
          <c:smooth val="0"/>
          <c:extLst>
            <c:ext xmlns:c16="http://schemas.microsoft.com/office/drawing/2014/chart" uri="{C3380CC4-5D6E-409C-BE32-E72D297353CC}">
              <c16:uniqueId val="{0000000B-1BE0-45C6-BEC2-726DD5CC1DB6}"/>
            </c:ext>
          </c:extLst>
        </c:ser>
        <c:ser>
          <c:idx val="5"/>
          <c:order val="3"/>
          <c:tx>
            <c:strRef>
              <c:f>'[County Visualizations.xlsx]Lor'!$H$13:$H$14</c:f>
              <c:strCache>
                <c:ptCount val="2"/>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3.3720774883099554E-2"/>
                  <c:y val="-2.7766086099390387E-2"/>
                </c:manualLayout>
              </c:layout>
              <c:tx>
                <c:rich>
                  <a:bodyPr/>
                  <a:lstStyle/>
                  <a:p>
                    <a:fld id="{7794344A-D0B9-494C-92ED-734D5EB8E1D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BE0-45C6-BEC2-726DD5CC1DB6}"/>
                </c:ext>
              </c:extLst>
            </c:dLbl>
            <c:dLbl>
              <c:idx val="1"/>
              <c:layout>
                <c:manualLayout>
                  <c:x val="-4.7080828323313291E-2"/>
                  <c:y val="2.0645403942105702E-2"/>
                </c:manualLayout>
              </c:layout>
              <c:tx>
                <c:rich>
                  <a:bodyPr/>
                  <a:lstStyle/>
                  <a:p>
                    <a:fld id="{3B5A0E82-8DB2-446A-9F60-95F9650DB13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1BE0-45C6-BEC2-726DD5CC1DB6}"/>
                </c:ext>
              </c:extLst>
            </c:dLbl>
            <c:dLbl>
              <c:idx val="2"/>
              <c:layout>
                <c:manualLayout>
                  <c:x val="-4.7080828323313388E-2"/>
                  <c:y val="-3.5834667772972985E-2"/>
                </c:manualLayout>
              </c:layout>
              <c:tx>
                <c:rich>
                  <a:bodyPr/>
                  <a:lstStyle/>
                  <a:p>
                    <a:fld id="{FFE1ED17-8474-4611-8729-604EBFAC5B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1BE0-45C6-BEC2-726DD5CC1DB6}"/>
                </c:ext>
              </c:extLst>
            </c:dLbl>
            <c:dLbl>
              <c:idx val="3"/>
              <c:layout>
                <c:manualLayout>
                  <c:x val="-4.7080828323313291E-2"/>
                  <c:y val="-3.5834667772973054E-2"/>
                </c:manualLayout>
              </c:layout>
              <c:tx>
                <c:rich>
                  <a:bodyPr/>
                  <a:lstStyle/>
                  <a:p>
                    <a:fld id="{49950FCB-C8D6-4A1A-A6A3-18DE7AAF6E3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1BE0-45C6-BEC2-726DD5CC1DB6}"/>
                </c:ext>
              </c:extLst>
            </c:dLbl>
            <c:dLbl>
              <c:idx val="5"/>
              <c:layout>
                <c:manualLayout>
                  <c:x val="-4.7080828323313388E-2"/>
                  <c:y val="-2.3731795262599054E-2"/>
                </c:manualLayout>
              </c:layout>
              <c:tx>
                <c:rich>
                  <a:bodyPr/>
                  <a:lstStyle/>
                  <a:p>
                    <a:fld id="{A95AD6CE-818F-4E02-A6E0-8B1CFBE187E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1BE0-45C6-BEC2-726DD5CC1D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Visualizations.xlsx]Lor'!$B$15:$B$20</c:f>
              <c:numCache>
                <c:formatCode>General</c:formatCode>
                <c:ptCount val="6"/>
                <c:pt idx="0">
                  <c:v>2016</c:v>
                </c:pt>
                <c:pt idx="1">
                  <c:v>2017</c:v>
                </c:pt>
                <c:pt idx="2">
                  <c:v>2018</c:v>
                </c:pt>
                <c:pt idx="3">
                  <c:v>2019</c:v>
                </c:pt>
                <c:pt idx="4">
                  <c:v>2020</c:v>
                </c:pt>
                <c:pt idx="5">
                  <c:v>2021</c:v>
                </c:pt>
              </c:numCache>
            </c:numRef>
          </c:cat>
          <c:val>
            <c:numRef>
              <c:f>'[County Visualizations.xlsx]Lor'!$H$15:$H$20</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11-1BE0-45C6-BEC2-726DD5CC1DB6}"/>
            </c:ext>
          </c:extLst>
        </c:ser>
        <c:dLbls>
          <c:dLblPos val="t"/>
          <c:showLegendKey val="0"/>
          <c:showVal val="1"/>
          <c:showCatName val="0"/>
          <c:showSerName val="0"/>
          <c:showPercent val="0"/>
          <c:showBubbleSize val="0"/>
        </c:dLbls>
        <c:marker val="1"/>
        <c:smooth val="0"/>
        <c:axId val="747541487"/>
        <c:axId val="1077079455"/>
      </c:lineChart>
      <c:catAx>
        <c:axId val="747541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77079455"/>
        <c:crosses val="autoZero"/>
        <c:auto val="1"/>
        <c:lblAlgn val="ctr"/>
        <c:lblOffset val="100"/>
        <c:noMultiLvlLbl val="0"/>
      </c:catAx>
      <c:valAx>
        <c:axId val="10770794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8704074816299265E-2"/>
              <c:y val="0.2001614986977499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7475414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Lorain County Experienced Higher Rates of Asthma Hospitalizations and Emergency Department Visits Compared to their Male Counterparts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Lor!$C$23:$C$24</c:f>
              <c:strCache>
                <c:ptCount val="2"/>
                <c:pt idx="0">
                  <c:v>Lorain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1943554491990026E-2"/>
                  <c:y val="2.645395992203961E-2"/>
                </c:manualLayout>
              </c:layout>
              <c:tx>
                <c:rich>
                  <a:bodyPr/>
                  <a:lstStyle/>
                  <a:p>
                    <a:fld id="{58FC268C-8310-435B-8702-BDAA4458432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F60-49D7-8A05-BB67A2D1E76C}"/>
                </c:ext>
              </c:extLst>
            </c:dLbl>
            <c:dLbl>
              <c:idx val="1"/>
              <c:layout>
                <c:manualLayout>
                  <c:x val="-4.2017475969165635E-2"/>
                  <c:y val="-3.4086560004576369E-2"/>
                </c:manualLayout>
              </c:layout>
              <c:tx>
                <c:rich>
                  <a:bodyPr/>
                  <a:lstStyle/>
                  <a:p>
                    <a:fld id="{0862450B-1B45-4055-AEA5-CE14438CDD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F60-49D7-8A05-BB67A2D1E76C}"/>
                </c:ext>
              </c:extLst>
            </c:dLbl>
            <c:dLbl>
              <c:idx val="3"/>
              <c:layout>
                <c:manualLayout>
                  <c:x val="-4.4707455224553959E-2"/>
                  <c:y val="-3.4086560004576293E-2"/>
                </c:manualLayout>
              </c:layout>
              <c:tx>
                <c:rich>
                  <a:bodyPr/>
                  <a:lstStyle/>
                  <a:p>
                    <a:fld id="{F747DC8A-6F14-4B94-AD34-8D1626E7A1C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F60-49D7-8A05-BB67A2D1E76C}"/>
                </c:ext>
              </c:extLst>
            </c:dLbl>
            <c:dLbl>
              <c:idx val="4"/>
              <c:layout>
                <c:manualLayout>
                  <c:x val="-4.7397434479942387E-2"/>
                  <c:y val="-2.1113591448872964E-2"/>
                </c:manualLayout>
              </c:layout>
              <c:tx>
                <c:rich>
                  <a:bodyPr/>
                  <a:lstStyle/>
                  <a:p>
                    <a:fld id="{5613E012-9A91-4FD3-8174-AFA690E817D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F60-49D7-8A05-BB67A2D1E76C}"/>
                </c:ext>
              </c:extLst>
            </c:dLbl>
            <c:dLbl>
              <c:idx val="5"/>
              <c:layout>
                <c:manualLayout>
                  <c:x val="-9.7377249045059334E-3"/>
                  <c:y val="4.8323456625339305E-3"/>
                </c:manualLayout>
              </c:layout>
              <c:tx>
                <c:rich>
                  <a:bodyPr/>
                  <a:lstStyle/>
                  <a:p>
                    <a:fld id="{FA5D761A-F771-4041-B620-E153575ED98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F60-49D7-8A05-BB67A2D1E76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Lor!$B$25:$B$30</c:f>
              <c:numCache>
                <c:formatCode>General</c:formatCode>
                <c:ptCount val="6"/>
                <c:pt idx="0">
                  <c:v>2016</c:v>
                </c:pt>
                <c:pt idx="1">
                  <c:v>2017</c:v>
                </c:pt>
                <c:pt idx="2">
                  <c:v>2018</c:v>
                </c:pt>
                <c:pt idx="3">
                  <c:v>2019</c:v>
                </c:pt>
                <c:pt idx="4">
                  <c:v>2020</c:v>
                </c:pt>
                <c:pt idx="5">
                  <c:v>2021</c:v>
                </c:pt>
              </c:numCache>
            </c:numRef>
          </c:cat>
          <c:val>
            <c:numRef>
              <c:f>Lor!$C$25:$C$30</c:f>
              <c:numCache>
                <c:formatCode>General</c:formatCode>
                <c:ptCount val="6"/>
                <c:pt idx="0">
                  <c:v>45.3</c:v>
                </c:pt>
                <c:pt idx="1">
                  <c:v>37.51</c:v>
                </c:pt>
                <c:pt idx="2">
                  <c:v>37.96</c:v>
                </c:pt>
                <c:pt idx="3">
                  <c:v>35.35</c:v>
                </c:pt>
                <c:pt idx="4">
                  <c:v>28.54</c:v>
                </c:pt>
                <c:pt idx="5">
                  <c:v>29.36</c:v>
                </c:pt>
              </c:numCache>
            </c:numRef>
          </c:val>
          <c:smooth val="0"/>
          <c:extLst>
            <c:ext xmlns:c16="http://schemas.microsoft.com/office/drawing/2014/chart" uri="{C3380CC4-5D6E-409C-BE32-E72D297353CC}">
              <c16:uniqueId val="{00000005-5F60-49D7-8A05-BB67A2D1E76C}"/>
            </c:ext>
          </c:extLst>
        </c:ser>
        <c:ser>
          <c:idx val="1"/>
          <c:order val="1"/>
          <c:tx>
            <c:strRef>
              <c:f>Lor!$D$23:$D$24</c:f>
              <c:strCache>
                <c:ptCount val="2"/>
                <c:pt idx="0">
                  <c:v>Lorain Female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739743447994231E-2"/>
                  <c:y val="-3.8410882856477424E-2"/>
                </c:manualLayout>
              </c:layout>
              <c:tx>
                <c:rich>
                  <a:bodyPr/>
                  <a:lstStyle/>
                  <a:p>
                    <a:fld id="{8E7C21D7-0AD9-44F7-9DCF-EFD03A4FA6D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F60-49D7-8A05-BB67A2D1E76C}"/>
                </c:ext>
              </c:extLst>
            </c:dLbl>
            <c:dLbl>
              <c:idx val="1"/>
              <c:layout>
                <c:manualLayout>
                  <c:x val="-4.7397434479942289E-2"/>
                  <c:y val="-4.2735205708378562E-2"/>
                </c:manualLayout>
              </c:layout>
              <c:tx>
                <c:rich>
                  <a:bodyPr/>
                  <a:lstStyle/>
                  <a:p>
                    <a:fld id="{2CB958DD-4018-4C87-AF64-ABBD4C5D80F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F60-49D7-8A05-BB67A2D1E76C}"/>
                </c:ext>
              </c:extLst>
            </c:dLbl>
            <c:dLbl>
              <c:idx val="2"/>
              <c:layout>
                <c:manualLayout>
                  <c:x val="-4.1943554491990102E-2"/>
                  <c:y val="-3.8410882856477424E-2"/>
                </c:manualLayout>
              </c:layout>
              <c:tx>
                <c:rich>
                  <a:bodyPr/>
                  <a:lstStyle/>
                  <a:p>
                    <a:fld id="{E431641A-AAA1-4088-943A-69D881571FB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F60-49D7-8A05-BB67A2D1E76C}"/>
                </c:ext>
              </c:extLst>
            </c:dLbl>
            <c:dLbl>
              <c:idx val="5"/>
              <c:layout>
                <c:manualLayout>
                  <c:x val="-4.5070708328726575E-2"/>
                  <c:y val="-4.1048719796137119E-2"/>
                </c:manualLayout>
              </c:layout>
              <c:tx>
                <c:rich>
                  <a:bodyPr/>
                  <a:lstStyle/>
                  <a:p>
                    <a:fld id="{C37E30EF-3B52-45EE-A914-A92230245F9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F60-49D7-8A05-BB67A2D1E76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Lor!$B$25:$B$30</c:f>
              <c:numCache>
                <c:formatCode>General</c:formatCode>
                <c:ptCount val="6"/>
                <c:pt idx="0">
                  <c:v>2016</c:v>
                </c:pt>
                <c:pt idx="1">
                  <c:v>2017</c:v>
                </c:pt>
                <c:pt idx="2">
                  <c:v>2018</c:v>
                </c:pt>
                <c:pt idx="3">
                  <c:v>2019</c:v>
                </c:pt>
                <c:pt idx="4">
                  <c:v>2020</c:v>
                </c:pt>
                <c:pt idx="5">
                  <c:v>2021</c:v>
                </c:pt>
              </c:numCache>
            </c:numRef>
          </c:cat>
          <c:val>
            <c:numRef>
              <c:f>Lor!$D$25:$D$30</c:f>
              <c:numCache>
                <c:formatCode>General</c:formatCode>
                <c:ptCount val="6"/>
                <c:pt idx="0">
                  <c:v>72.95</c:v>
                </c:pt>
                <c:pt idx="1">
                  <c:v>72.34</c:v>
                </c:pt>
                <c:pt idx="2">
                  <c:v>71.5</c:v>
                </c:pt>
                <c:pt idx="3">
                  <c:v>65.92</c:v>
                </c:pt>
                <c:pt idx="4">
                  <c:v>52.37</c:v>
                </c:pt>
                <c:pt idx="5">
                  <c:v>48.18</c:v>
                </c:pt>
              </c:numCache>
            </c:numRef>
          </c:val>
          <c:smooth val="0"/>
          <c:extLst>
            <c:ext xmlns:c16="http://schemas.microsoft.com/office/drawing/2014/chart" uri="{C3380CC4-5D6E-409C-BE32-E72D297353CC}">
              <c16:uniqueId val="{0000000A-5F60-49D7-8A05-BB67A2D1E76C}"/>
            </c:ext>
          </c:extLst>
        </c:ser>
        <c:ser>
          <c:idx val="2"/>
          <c:order val="2"/>
          <c:tx>
            <c:strRef>
              <c:f>Lor!$E$23:$E$24</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Lor!$B$25:$B$30</c:f>
              <c:numCache>
                <c:formatCode>General</c:formatCode>
                <c:ptCount val="6"/>
                <c:pt idx="0">
                  <c:v>2016</c:v>
                </c:pt>
                <c:pt idx="1">
                  <c:v>2017</c:v>
                </c:pt>
                <c:pt idx="2">
                  <c:v>2018</c:v>
                </c:pt>
                <c:pt idx="3">
                  <c:v>2019</c:v>
                </c:pt>
                <c:pt idx="4">
                  <c:v>2020</c:v>
                </c:pt>
                <c:pt idx="5">
                  <c:v>2021</c:v>
                </c:pt>
              </c:numCache>
            </c:numRef>
          </c:cat>
          <c:val>
            <c:numRef>
              <c:f>Lor!$E$25:$E$30</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B-5F60-49D7-8A05-BB67A2D1E76C}"/>
            </c:ext>
          </c:extLst>
        </c:ser>
        <c:ser>
          <c:idx val="3"/>
          <c:order val="3"/>
          <c:tx>
            <c:strRef>
              <c:f>Lor!$F$23:$F$24</c:f>
              <c:strCache>
                <c:ptCount val="2"/>
                <c:pt idx="0">
                  <c:v>Ohio Female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2017475969165663E-2"/>
                  <c:y val="-3.8410882856477507E-2"/>
                </c:manualLayout>
              </c:layout>
              <c:tx>
                <c:rich>
                  <a:bodyPr/>
                  <a:lstStyle/>
                  <a:p>
                    <a:fld id="{C9E926F9-869E-47DD-9EA4-0F8227ED07C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F60-49D7-8A05-BB67A2D1E76C}"/>
                </c:ext>
              </c:extLst>
            </c:dLbl>
            <c:dLbl>
              <c:idx val="2"/>
              <c:layout>
                <c:manualLayout>
                  <c:x val="-5.0450666839503132E-2"/>
                  <c:y val="-4.1048719796137161E-2"/>
                </c:manualLayout>
              </c:layout>
              <c:tx>
                <c:rich>
                  <a:bodyPr/>
                  <a:lstStyle/>
                  <a:p>
                    <a:fld id="{FC3E1A10-DE15-466A-9C0E-A83B57C2F50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5F60-49D7-8A05-BB67A2D1E76C}"/>
                </c:ext>
              </c:extLst>
            </c:dLbl>
            <c:dLbl>
              <c:idx val="3"/>
              <c:layout>
                <c:manualLayout>
                  <c:x val="-5.0450666839503229E-2"/>
                  <c:y val="-2.3751428388532576E-2"/>
                </c:manualLayout>
              </c:layout>
              <c:tx>
                <c:rich>
                  <a:bodyPr/>
                  <a:lstStyle/>
                  <a:p>
                    <a:fld id="{2AD128F4-4968-4D67-9B27-EC014F5D8CB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5F60-49D7-8A05-BB67A2D1E76C}"/>
                </c:ext>
              </c:extLst>
            </c:dLbl>
            <c:dLbl>
              <c:idx val="4"/>
              <c:layout>
                <c:manualLayout>
                  <c:x val="-4.7760687584114905E-2"/>
                  <c:y val="-4.1048719796137119E-2"/>
                </c:manualLayout>
              </c:layout>
              <c:tx>
                <c:rich>
                  <a:bodyPr/>
                  <a:lstStyle/>
                  <a:p>
                    <a:fld id="{F5CFD61E-C918-4375-99B5-A218657DA1E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5F60-49D7-8A05-BB67A2D1E76C}"/>
                </c:ext>
              </c:extLst>
            </c:dLbl>
            <c:dLbl>
              <c:idx val="5"/>
              <c:layout>
                <c:manualLayout>
                  <c:x val="-2.3550874285620076E-2"/>
                  <c:y val="-2.8075751240433714E-2"/>
                </c:manualLayout>
              </c:layout>
              <c:tx>
                <c:rich>
                  <a:bodyPr/>
                  <a:lstStyle/>
                  <a:p>
                    <a:fld id="{2B8C68DF-1631-4B83-B47C-16151F7E452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5F60-49D7-8A05-BB67A2D1E76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Lor!$B$25:$B$30</c:f>
              <c:numCache>
                <c:formatCode>General</c:formatCode>
                <c:ptCount val="6"/>
                <c:pt idx="0">
                  <c:v>2016</c:v>
                </c:pt>
                <c:pt idx="1">
                  <c:v>2017</c:v>
                </c:pt>
                <c:pt idx="2">
                  <c:v>2018</c:v>
                </c:pt>
                <c:pt idx="3">
                  <c:v>2019</c:v>
                </c:pt>
                <c:pt idx="4">
                  <c:v>2020</c:v>
                </c:pt>
                <c:pt idx="5">
                  <c:v>2021</c:v>
                </c:pt>
              </c:numCache>
            </c:numRef>
          </c:cat>
          <c:val>
            <c:numRef>
              <c:f>Lor!$F$25:$F$30</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1-5F60-49D7-8A05-BB67A2D1E76C}"/>
            </c:ext>
          </c:extLst>
        </c:ser>
        <c:dLbls>
          <c:dLblPos val="t"/>
          <c:showLegendKey val="0"/>
          <c:showVal val="1"/>
          <c:showCatName val="0"/>
          <c:showSerName val="0"/>
          <c:showPercent val="0"/>
          <c:showBubbleSize val="0"/>
        </c:dLbls>
        <c:marker val="1"/>
        <c:smooth val="0"/>
        <c:axId val="580979280"/>
        <c:axId val="580978800"/>
      </c:lineChart>
      <c:catAx>
        <c:axId val="580979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80978800"/>
        <c:crosses val="autoZero"/>
        <c:auto val="1"/>
        <c:lblAlgn val="ctr"/>
        <c:lblOffset val="100"/>
        <c:noMultiLvlLbl val="0"/>
      </c:catAx>
      <c:valAx>
        <c:axId val="5809788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8.0699377661649745E-3"/>
              <c:y val="0.2059028028422037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80979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Lorain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Lor!$C$33:$C$34</c:f>
              <c:strCache>
                <c:ptCount val="2"/>
                <c:pt idx="0">
                  <c:v>Lorain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4"/>
              <c:layout>
                <c:manualLayout>
                  <c:x val="-7.6512858359969058E-2"/>
                  <c:y val="-6.4916101612718338E-2"/>
                </c:manualLayout>
              </c:layout>
              <c:tx>
                <c:rich>
                  <a:bodyPr/>
                  <a:lstStyle/>
                  <a:p>
                    <a:fld id="{B60A3BA9-B68A-4EA6-BE9C-F2D102E976C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AE3-431A-828D-1BF55CBB2FD7}"/>
                </c:ext>
              </c:extLst>
            </c:dLbl>
            <c:dLbl>
              <c:idx val="5"/>
              <c:layout>
                <c:manualLayout>
                  <c:x val="-1.5865029276578194E-2"/>
                  <c:y val="-1.1164701836682509E-2"/>
                </c:manualLayout>
              </c:layout>
              <c:tx>
                <c:rich>
                  <a:bodyPr/>
                  <a:lstStyle/>
                  <a:p>
                    <a:fld id="{E3E5ACDC-AB25-436D-9C36-7291E3A2BB5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AE3-431A-828D-1BF55CBB2FD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Lor!$B$35:$B$40</c:f>
              <c:numCache>
                <c:formatCode>General</c:formatCode>
                <c:ptCount val="6"/>
                <c:pt idx="0">
                  <c:v>2016</c:v>
                </c:pt>
                <c:pt idx="1">
                  <c:v>2017</c:v>
                </c:pt>
                <c:pt idx="2">
                  <c:v>2018</c:v>
                </c:pt>
                <c:pt idx="3">
                  <c:v>2019</c:v>
                </c:pt>
                <c:pt idx="4">
                  <c:v>2020</c:v>
                </c:pt>
                <c:pt idx="5">
                  <c:v>2021</c:v>
                </c:pt>
              </c:numCache>
            </c:numRef>
          </c:cat>
          <c:val>
            <c:numRef>
              <c:f>Lor!$C$35:$C$40</c:f>
              <c:numCache>
                <c:formatCode>General</c:formatCode>
                <c:ptCount val="6"/>
                <c:pt idx="0">
                  <c:v>128.74</c:v>
                </c:pt>
                <c:pt idx="1">
                  <c:v>127.8</c:v>
                </c:pt>
                <c:pt idx="2">
                  <c:v>129.34</c:v>
                </c:pt>
                <c:pt idx="3">
                  <c:v>98.51</c:v>
                </c:pt>
                <c:pt idx="4">
                  <c:v>51.28</c:v>
                </c:pt>
                <c:pt idx="5">
                  <c:v>83.05</c:v>
                </c:pt>
              </c:numCache>
            </c:numRef>
          </c:val>
          <c:smooth val="0"/>
          <c:extLst>
            <c:ext xmlns:c16="http://schemas.microsoft.com/office/drawing/2014/chart" uri="{C3380CC4-5D6E-409C-BE32-E72D297353CC}">
              <c16:uniqueId val="{00000002-FAE3-431A-828D-1BF55CBB2FD7}"/>
            </c:ext>
          </c:extLst>
        </c:ser>
        <c:ser>
          <c:idx val="1"/>
          <c:order val="1"/>
          <c:tx>
            <c:strRef>
              <c:f>Lor!$D$33:$D$34</c:f>
              <c:strCache>
                <c:ptCount val="2"/>
                <c:pt idx="0">
                  <c:v>Lorain Female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7.9269577863759447E-2"/>
                  <c:y val="-1.5710998051335492E-2"/>
                </c:manualLayout>
              </c:layout>
              <c:tx>
                <c:rich>
                  <a:bodyPr/>
                  <a:lstStyle/>
                  <a:p>
                    <a:fld id="{120D9997-B96A-4729-A94B-E7C5B150A37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AE3-431A-828D-1BF55CBB2FD7}"/>
                </c:ext>
              </c:extLst>
            </c:dLbl>
            <c:dLbl>
              <c:idx val="1"/>
              <c:layout>
                <c:manualLayout>
                  <c:x val="-6.0744422798287415E-2"/>
                  <c:y val="-2.4669564680674713E-2"/>
                </c:manualLayout>
              </c:layout>
              <c:tx>
                <c:rich>
                  <a:bodyPr/>
                  <a:lstStyle/>
                  <a:p>
                    <a:fld id="{1227AA46-4787-47EA-B847-0E70A41F3C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AE3-431A-828D-1BF55CBB2FD7}"/>
                </c:ext>
              </c:extLst>
            </c:dLbl>
            <c:dLbl>
              <c:idx val="2"/>
              <c:layout>
                <c:manualLayout>
                  <c:x val="-5.1702382825854605E-2"/>
                  <c:y val="2.9081835095361119E-2"/>
                </c:manualLayout>
              </c:layout>
              <c:tx>
                <c:rich>
                  <a:bodyPr/>
                  <a:lstStyle/>
                  <a:p>
                    <a:fld id="{04C71E2B-595C-4616-8C95-24E502D0173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AE3-431A-828D-1BF55CBB2FD7}"/>
                </c:ext>
              </c:extLst>
            </c:dLbl>
            <c:dLbl>
              <c:idx val="3"/>
              <c:layout>
                <c:manualLayout>
                  <c:x val="-4.541706235721224E-2"/>
                  <c:y val="2.9081835095361119E-2"/>
                </c:manualLayout>
              </c:layout>
              <c:tx>
                <c:rich>
                  <a:bodyPr/>
                  <a:lstStyle/>
                  <a:p>
                    <a:fld id="{5E7281D0-0D97-49B8-BCBC-F717FA0EEC1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FAE3-431A-828D-1BF55CBB2FD7}"/>
                </c:ext>
              </c:extLst>
            </c:dLbl>
            <c:dLbl>
              <c:idx val="4"/>
              <c:layout>
                <c:manualLayout>
                  <c:x val="-7.3756138856178474E-2"/>
                  <c:y val="-1.1231714736665755E-2"/>
                </c:manualLayout>
              </c:layout>
              <c:tx>
                <c:rich>
                  <a:bodyPr/>
                  <a:lstStyle/>
                  <a:p>
                    <a:fld id="{4E5C731C-B04C-4C26-8DCA-BD0DE937D5C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FAE3-431A-828D-1BF55CBB2FD7}"/>
                </c:ext>
              </c:extLst>
            </c:dLbl>
            <c:dLbl>
              <c:idx val="5"/>
              <c:layout>
                <c:manualLayout>
                  <c:x val="-1.2336428311726469E-2"/>
                  <c:y val="2.4602551780691467E-2"/>
                </c:manualLayout>
              </c:layout>
              <c:tx>
                <c:rich>
                  <a:bodyPr/>
                  <a:lstStyle/>
                  <a:p>
                    <a:fld id="{A8C83B74-848E-4095-94C0-2098D96ABA0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FAE3-431A-828D-1BF55CBB2FD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Lor!$B$35:$B$40</c:f>
              <c:numCache>
                <c:formatCode>General</c:formatCode>
                <c:ptCount val="6"/>
                <c:pt idx="0">
                  <c:v>2016</c:v>
                </c:pt>
                <c:pt idx="1">
                  <c:v>2017</c:v>
                </c:pt>
                <c:pt idx="2">
                  <c:v>2018</c:v>
                </c:pt>
                <c:pt idx="3">
                  <c:v>2019</c:v>
                </c:pt>
                <c:pt idx="4">
                  <c:v>2020</c:v>
                </c:pt>
                <c:pt idx="5">
                  <c:v>2021</c:v>
                </c:pt>
              </c:numCache>
            </c:numRef>
          </c:cat>
          <c:val>
            <c:numRef>
              <c:f>Lor!$D$35:$D$40</c:f>
              <c:numCache>
                <c:formatCode>General</c:formatCode>
                <c:ptCount val="6"/>
                <c:pt idx="0">
                  <c:v>80.430000000000007</c:v>
                </c:pt>
                <c:pt idx="1">
                  <c:v>109.38</c:v>
                </c:pt>
                <c:pt idx="2">
                  <c:v>95.44</c:v>
                </c:pt>
                <c:pt idx="3">
                  <c:v>84.2</c:v>
                </c:pt>
                <c:pt idx="4">
                  <c:v>39.049999999999997</c:v>
                </c:pt>
                <c:pt idx="5">
                  <c:v>57.8</c:v>
                </c:pt>
              </c:numCache>
            </c:numRef>
          </c:val>
          <c:smooth val="0"/>
          <c:extLst>
            <c:ext xmlns:c16="http://schemas.microsoft.com/office/drawing/2014/chart" uri="{C3380CC4-5D6E-409C-BE32-E72D297353CC}">
              <c16:uniqueId val="{00000009-FAE3-431A-828D-1BF55CBB2FD7}"/>
            </c:ext>
          </c:extLst>
        </c:ser>
        <c:ser>
          <c:idx val="2"/>
          <c:order val="2"/>
          <c:tx>
            <c:strRef>
              <c:f>Lor!$E$33:$E$34</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1"/>
              <c:layout>
                <c:manualLayout>
                  <c:x val="-5.1702382825854605E-2"/>
                  <c:y val="2.9148847995344368E-2"/>
                </c:manualLayout>
              </c:layout>
              <c:tx>
                <c:rich>
                  <a:bodyPr/>
                  <a:lstStyle/>
                  <a:p>
                    <a:fld id="{C277A9FA-846F-48C4-AF45-CD55A39C3C7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FAE3-431A-828D-1BF55CBB2FD7}"/>
                </c:ext>
              </c:extLst>
            </c:dLbl>
            <c:dLbl>
              <c:idx val="2"/>
              <c:layout>
                <c:manualLayout>
                  <c:x val="-5.7987703294496921E-2"/>
                  <c:y val="-2.4602551780691508E-2"/>
                </c:manualLayout>
              </c:layout>
              <c:tx>
                <c:rich>
                  <a:bodyPr/>
                  <a:lstStyle/>
                  <a:p>
                    <a:fld id="{E29E399F-EB01-482E-903D-A8DA54728D7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FAE3-431A-828D-1BF55CBB2FD7}"/>
                </c:ext>
              </c:extLst>
            </c:dLbl>
            <c:dLbl>
              <c:idx val="3"/>
              <c:layout>
                <c:manualLayout>
                  <c:x val="-8.2026297367550044E-2"/>
                  <c:y val="-6.6854185220128559E-3"/>
                </c:manualLayout>
              </c:layout>
              <c:tx>
                <c:rich>
                  <a:bodyPr/>
                  <a:lstStyle/>
                  <a:p>
                    <a:fld id="{EC2BEBBC-96BD-448D-912E-D2765E74619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FAE3-431A-828D-1BF55CBB2FD7}"/>
                </c:ext>
              </c:extLst>
            </c:dLbl>
            <c:dLbl>
              <c:idx val="4"/>
              <c:layout>
                <c:manualLayout>
                  <c:x val="-4.3432224314483188E-2"/>
                  <c:y val="-5.5957534983379117E-2"/>
                </c:manualLayout>
              </c:layout>
              <c:tx>
                <c:rich>
                  <a:bodyPr/>
                  <a:lstStyle/>
                  <a:p>
                    <a:fld id="{CEF24774-C855-4AE8-B57F-E715D9E944F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FAE3-431A-828D-1BF55CBB2FD7}"/>
                </c:ext>
              </c:extLst>
            </c:dLbl>
            <c:dLbl>
              <c:idx val="5"/>
              <c:layout>
                <c:manualLayout>
                  <c:x val="-1.2246071980728437E-2"/>
                  <c:y val="3.6418465621755854E-3"/>
                </c:manualLayout>
              </c:layout>
              <c:tx>
                <c:rich>
                  <a:bodyPr/>
                  <a:lstStyle/>
                  <a:p>
                    <a:fld id="{2B73E3FF-FFF9-484C-95DD-64E7C21D4A6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FAE3-431A-828D-1BF55CBB2FD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Lor!$B$35:$B$40</c:f>
              <c:numCache>
                <c:formatCode>General</c:formatCode>
                <c:ptCount val="6"/>
                <c:pt idx="0">
                  <c:v>2016</c:v>
                </c:pt>
                <c:pt idx="1">
                  <c:v>2017</c:v>
                </c:pt>
                <c:pt idx="2">
                  <c:v>2018</c:v>
                </c:pt>
                <c:pt idx="3">
                  <c:v>2019</c:v>
                </c:pt>
                <c:pt idx="4">
                  <c:v>2020</c:v>
                </c:pt>
                <c:pt idx="5">
                  <c:v>2021</c:v>
                </c:pt>
              </c:numCache>
            </c:numRef>
          </c:cat>
          <c:val>
            <c:numRef>
              <c:f>Lor!$E$35:$E$40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F-FAE3-431A-828D-1BF55CBB2FD7}"/>
            </c:ext>
          </c:extLst>
        </c:ser>
        <c:ser>
          <c:idx val="3"/>
          <c:order val="3"/>
          <c:tx>
            <c:strRef>
              <c:f>Lor!$F$33:$F$34</c:f>
              <c:strCache>
                <c:ptCount val="2"/>
                <c:pt idx="0">
                  <c:v>Ohio Female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4"/>
              <c:layout>
                <c:manualLayout>
                  <c:x val="-5.7572675917233397E-2"/>
                  <c:y val="2.7082381779545112E-2"/>
                </c:manualLayout>
              </c:layout>
              <c:tx>
                <c:rich>
                  <a:bodyPr/>
                  <a:lstStyle/>
                  <a:p>
                    <a:fld id="{5BB0FF23-456C-4DCC-A4A7-290B2A95AAB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FAE3-431A-828D-1BF55CBB2FD7}"/>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Lor!$B$35:$B$40</c:f>
              <c:numCache>
                <c:formatCode>General</c:formatCode>
                <c:ptCount val="6"/>
                <c:pt idx="0">
                  <c:v>2016</c:v>
                </c:pt>
                <c:pt idx="1">
                  <c:v>2017</c:v>
                </c:pt>
                <c:pt idx="2">
                  <c:v>2018</c:v>
                </c:pt>
                <c:pt idx="3">
                  <c:v>2019</c:v>
                </c:pt>
                <c:pt idx="4">
                  <c:v>2020</c:v>
                </c:pt>
                <c:pt idx="5">
                  <c:v>2021</c:v>
                </c:pt>
              </c:numCache>
            </c:numRef>
          </c:cat>
          <c:val>
            <c:numRef>
              <c:f>Lor!$F$35:$F$40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1-FAE3-431A-828D-1BF55CBB2FD7}"/>
            </c:ext>
          </c:extLst>
        </c:ser>
        <c:dLbls>
          <c:dLblPos val="t"/>
          <c:showLegendKey val="0"/>
          <c:showVal val="1"/>
          <c:showCatName val="0"/>
          <c:showSerName val="0"/>
          <c:showPercent val="0"/>
          <c:showBubbleSize val="0"/>
        </c:dLbls>
        <c:marker val="1"/>
        <c:smooth val="0"/>
        <c:axId val="2003572496"/>
        <c:axId val="2003572976"/>
      </c:lineChart>
      <c:catAx>
        <c:axId val="2003572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3572976"/>
        <c:crosses val="autoZero"/>
        <c:auto val="1"/>
        <c:lblAlgn val="ctr"/>
        <c:lblOffset val="100"/>
        <c:noMultiLvlLbl val="0"/>
      </c:catAx>
      <c:valAx>
        <c:axId val="20035729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0876952123853371E-2"/>
              <c:y val="0.2260580948237540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3572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Lorain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Lorain!$C$40</c:f>
              <c:strCache>
                <c:ptCount val="1"/>
                <c:pt idx="0">
                  <c:v>Lorain County</c:v>
                </c:pt>
              </c:strCache>
            </c:strRef>
          </c:tx>
          <c:spPr>
            <a:ln w="28575" cap="rnd">
              <a:noFill/>
              <a:round/>
            </a:ln>
            <a:effectLst/>
          </c:spPr>
          <c:marker>
            <c:symbol val="circle"/>
            <c:size val="7"/>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Lorain!$B$41:$B$52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Lorain!$C$41:$C$52</c:f>
              <c:numCache>
                <c:formatCode>0.00</c:formatCode>
                <c:ptCount val="12"/>
                <c:pt idx="0">
                  <c:v>2.7566976663128377</c:v>
                </c:pt>
                <c:pt idx="1">
                  <c:v>2.3447773253695399</c:v>
                </c:pt>
                <c:pt idx="2">
                  <c:v>3.1369318271835742</c:v>
                </c:pt>
                <c:pt idx="3">
                  <c:v>3.3587350876915032</c:v>
                </c:pt>
                <c:pt idx="4">
                  <c:v>4.1192034094329761</c:v>
                </c:pt>
                <c:pt idx="5">
                  <c:v>3.8657139688524853</c:v>
                </c:pt>
                <c:pt idx="6">
                  <c:v>4.2776343097957827</c:v>
                </c:pt>
                <c:pt idx="7">
                  <c:v>4.4994375703037122</c:v>
                </c:pt>
                <c:pt idx="8">
                  <c:v>5.1331611717549395</c:v>
                </c:pt>
                <c:pt idx="9">
                  <c:v>4.943044091319571</c:v>
                </c:pt>
                <c:pt idx="10">
                  <c:v>4.4043790300860284</c:v>
                </c:pt>
                <c:pt idx="11">
                  <c:v>3.8340277887799235</c:v>
                </c:pt>
              </c:numCache>
            </c:numRef>
          </c:val>
          <c:smooth val="0"/>
          <c:extLst>
            <c:ext xmlns:c16="http://schemas.microsoft.com/office/drawing/2014/chart" uri="{C3380CC4-5D6E-409C-BE32-E72D297353CC}">
              <c16:uniqueId val="{00000000-3577-490B-851C-45A39CC1D0F9}"/>
            </c:ext>
          </c:extLst>
        </c:ser>
        <c:ser>
          <c:idx val="1"/>
          <c:order val="1"/>
          <c:tx>
            <c:strRef>
              <c:f>Lorain!$D$40</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Lorain!$B$41:$B$52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Lorain!$D$41:$D$52</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3577-490B-851C-45A39CC1D0F9}"/>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7887440"/>
        <c:axId val="166579936"/>
      </c:lineChart>
      <c:catAx>
        <c:axId val="7887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6579936"/>
        <c:crosses val="autoZero"/>
        <c:auto val="1"/>
        <c:lblAlgn val="ctr"/>
        <c:lblOffset val="100"/>
        <c:noMultiLvlLbl val="0"/>
      </c:catAx>
      <c:valAx>
        <c:axId val="166579936"/>
        <c:scaling>
          <c:orientation val="minMax"/>
        </c:scaling>
        <c:delete val="1"/>
        <c:axPos val="l"/>
        <c:numFmt formatCode="0.00" sourceLinked="1"/>
        <c:majorTickMark val="none"/>
        <c:minorTickMark val="none"/>
        <c:tickLblPos val="nextTo"/>
        <c:crossAx val="78874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Lorain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Lorain!$G$67</c:f>
              <c:strCache>
                <c:ptCount val="1"/>
                <c:pt idx="0">
                  <c:v>Lorain  County</c:v>
                </c:pt>
              </c:strCache>
            </c:strRef>
          </c:tx>
          <c:spPr>
            <a:solidFill>
              <a:srgbClr val="EBA70E"/>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Lorain!$F$68:$F$73</c:f>
              <c:numCache>
                <c:formatCode>General</c:formatCode>
                <c:ptCount val="6"/>
                <c:pt idx="0">
                  <c:v>2016</c:v>
                </c:pt>
                <c:pt idx="1">
                  <c:v>2017</c:v>
                </c:pt>
                <c:pt idx="2">
                  <c:v>2018</c:v>
                </c:pt>
                <c:pt idx="3">
                  <c:v>2019</c:v>
                </c:pt>
                <c:pt idx="4">
                  <c:v>2020</c:v>
                </c:pt>
                <c:pt idx="5">
                  <c:v>2021</c:v>
                </c:pt>
              </c:numCache>
            </c:numRef>
          </c:cat>
          <c:val>
            <c:numRef>
              <c:f>Lorain!$G$68:$G$73</c:f>
              <c:numCache>
                <c:formatCode>0.00</c:formatCode>
                <c:ptCount val="6"/>
                <c:pt idx="0">
                  <c:v>166.99324423127541</c:v>
                </c:pt>
                <c:pt idx="1">
                  <c:v>179.30055032842182</c:v>
                </c:pt>
                <c:pt idx="2">
                  <c:v>176.54856591949869</c:v>
                </c:pt>
                <c:pt idx="3">
                  <c:v>147.68716329184468</c:v>
                </c:pt>
                <c:pt idx="4">
                  <c:v>76.33587786259541</c:v>
                </c:pt>
                <c:pt idx="5">
                  <c:v>110.67551266586248</c:v>
                </c:pt>
              </c:numCache>
            </c:numRef>
          </c:val>
          <c:extLst>
            <c:ext xmlns:c16="http://schemas.microsoft.com/office/drawing/2014/chart" uri="{C3380CC4-5D6E-409C-BE32-E72D297353CC}">
              <c16:uniqueId val="{00000000-FCDF-4B79-A7C1-6A030EA9193A}"/>
            </c:ext>
          </c:extLst>
        </c:ser>
        <c:ser>
          <c:idx val="1"/>
          <c:order val="1"/>
          <c:tx>
            <c:strRef>
              <c:f>Lorain!$H$67</c:f>
              <c:strCache>
                <c:ptCount val="1"/>
                <c:pt idx="0">
                  <c:v>Ohio</c:v>
                </c:pt>
              </c:strCache>
            </c:strRef>
          </c:tx>
          <c:spPr>
            <a:solidFill>
              <a:srgbClr val="0E3F75"/>
            </a:solidFill>
            <a:ln>
              <a:noFill/>
            </a:ln>
            <a:effectLst/>
          </c:spPr>
          <c:invertIfNegative val="0"/>
          <c:dLbls>
            <c:dLbl>
              <c:idx val="0"/>
              <c:layout>
                <c:manualLayout>
                  <c:x val="5.5555555555555558E-3"/>
                  <c:y val="4.6296296296296294E-3"/>
                </c:manualLayout>
              </c:layout>
              <c:tx>
                <c:rich>
                  <a:bodyPr/>
                  <a:lstStyle/>
                  <a:p>
                    <a:fld id="{F49C58A1-6498-4532-930D-7D23F314A4B5}"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CDF-4B79-A7C1-6A030EA9193A}"/>
                </c:ext>
              </c:extLst>
            </c:dLbl>
            <c:dLbl>
              <c:idx val="1"/>
              <c:layout>
                <c:manualLayout>
                  <c:x val="5.5555555555555558E-3"/>
                  <c:y val="4.6296296296296294E-3"/>
                </c:manualLayout>
              </c:layout>
              <c:tx>
                <c:rich>
                  <a:bodyPr/>
                  <a:lstStyle/>
                  <a:p>
                    <a:fld id="{452FD7B8-7A42-4ACB-BA04-400B4388FCB6}"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CDF-4B79-A7C1-6A030EA9193A}"/>
                </c:ext>
              </c:extLst>
            </c:dLbl>
            <c:dLbl>
              <c:idx val="2"/>
              <c:layout>
                <c:manualLayout>
                  <c:x val="5.5555555555555558E-3"/>
                  <c:y val="0"/>
                </c:manualLayout>
              </c:layout>
              <c:tx>
                <c:rich>
                  <a:bodyPr/>
                  <a:lstStyle/>
                  <a:p>
                    <a:fld id="{82FDF944-7AB4-4F70-9022-F1586665E831}"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CDF-4B79-A7C1-6A030EA9193A}"/>
                </c:ext>
              </c:extLst>
            </c:dLbl>
            <c:dLbl>
              <c:idx val="3"/>
              <c:layout>
                <c:manualLayout>
                  <c:x val="5.5555555555555558E-3"/>
                  <c:y val="4.6296296296295444E-3"/>
                </c:manualLayout>
              </c:layout>
              <c:tx>
                <c:rich>
                  <a:bodyPr/>
                  <a:lstStyle/>
                  <a:p>
                    <a:fld id="{B68BA269-91D5-4CF9-A793-FD37B05929E1}"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CDF-4B79-A7C1-6A030EA9193A}"/>
                </c:ext>
              </c:extLst>
            </c:dLbl>
            <c:dLbl>
              <c:idx val="5"/>
              <c:layout>
                <c:manualLayout>
                  <c:x val="5.5555555555554534E-3"/>
                  <c:y val="-8.4875562720133283E-17"/>
                </c:manualLayout>
              </c:layout>
              <c:tx>
                <c:rich>
                  <a:bodyPr/>
                  <a:lstStyle/>
                  <a:p>
                    <a:fld id="{E1C07446-143B-4B83-B80F-A308B8F9EAC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CDF-4B79-A7C1-6A030EA9193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Lorain!$F$68:$F$73</c:f>
              <c:numCache>
                <c:formatCode>General</c:formatCode>
                <c:ptCount val="6"/>
                <c:pt idx="0">
                  <c:v>2016</c:v>
                </c:pt>
                <c:pt idx="1">
                  <c:v>2017</c:v>
                </c:pt>
                <c:pt idx="2">
                  <c:v>2018</c:v>
                </c:pt>
                <c:pt idx="3">
                  <c:v>2019</c:v>
                </c:pt>
                <c:pt idx="4">
                  <c:v>2020</c:v>
                </c:pt>
                <c:pt idx="5">
                  <c:v>2021</c:v>
                </c:pt>
              </c:numCache>
            </c:numRef>
          </c:cat>
          <c:val>
            <c:numRef>
              <c:f>Lorain!$H$68:$H$73</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6-FCDF-4B79-A7C1-6A030EA9193A}"/>
            </c:ext>
          </c:extLst>
        </c:ser>
        <c:dLbls>
          <c:dLblPos val="outEnd"/>
          <c:showLegendKey val="0"/>
          <c:showVal val="1"/>
          <c:showCatName val="0"/>
          <c:showSerName val="0"/>
          <c:showPercent val="0"/>
          <c:showBubbleSize val="0"/>
        </c:dLbls>
        <c:gapWidth val="116"/>
        <c:axId val="599098656"/>
        <c:axId val="599096256"/>
      </c:barChart>
      <c:catAx>
        <c:axId val="59909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9096256"/>
        <c:crosses val="autoZero"/>
        <c:auto val="1"/>
        <c:lblAlgn val="ctr"/>
        <c:lblOffset val="100"/>
        <c:noMultiLvlLbl val="0"/>
      </c:catAx>
      <c:valAx>
        <c:axId val="599096256"/>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1111111111111112E-2"/>
              <c:y val="0.2384959171770195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990986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Lorain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Lorain!$G$57</c:f>
              <c:strCache>
                <c:ptCount val="1"/>
                <c:pt idx="0">
                  <c:v>Lorain County</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Lorain!$F$58:$F$63</c:f>
              <c:numCache>
                <c:formatCode>General</c:formatCode>
                <c:ptCount val="6"/>
                <c:pt idx="0">
                  <c:v>2016</c:v>
                </c:pt>
                <c:pt idx="1">
                  <c:v>2017</c:v>
                </c:pt>
                <c:pt idx="2">
                  <c:v>2018</c:v>
                </c:pt>
                <c:pt idx="3">
                  <c:v>2019</c:v>
                </c:pt>
                <c:pt idx="4">
                  <c:v>2020</c:v>
                </c:pt>
                <c:pt idx="5">
                  <c:v>2021</c:v>
                </c:pt>
              </c:numCache>
            </c:numRef>
          </c:cat>
          <c:val>
            <c:numRef>
              <c:f>Lorain!$G$58:$G$63</c:f>
              <c:numCache>
                <c:formatCode>0.00</c:formatCode>
                <c:ptCount val="6"/>
                <c:pt idx="0">
                  <c:v>139.27453832253516</c:v>
                </c:pt>
                <c:pt idx="1">
                  <c:v>143.13423851247407</c:v>
                </c:pt>
                <c:pt idx="2">
                  <c:v>133.06657981668451</c:v>
                </c:pt>
                <c:pt idx="3">
                  <c:v>126.02001347540737</c:v>
                </c:pt>
                <c:pt idx="4">
                  <c:v>103.66557629401578</c:v>
                </c:pt>
                <c:pt idx="5">
                  <c:v>105.42440079293567</c:v>
                </c:pt>
              </c:numCache>
            </c:numRef>
          </c:val>
          <c:extLst>
            <c:ext xmlns:c16="http://schemas.microsoft.com/office/drawing/2014/chart" uri="{C3380CC4-5D6E-409C-BE32-E72D297353CC}">
              <c16:uniqueId val="{00000000-D959-4EC3-A294-3F834C60AF5E}"/>
            </c:ext>
          </c:extLst>
        </c:ser>
        <c:ser>
          <c:idx val="1"/>
          <c:order val="1"/>
          <c:tx>
            <c:strRef>
              <c:f>Lorain!$H$57</c:f>
              <c:strCache>
                <c:ptCount val="1"/>
                <c:pt idx="0">
                  <c:v>Ohio</c:v>
                </c:pt>
              </c:strCache>
            </c:strRef>
          </c:tx>
          <c:spPr>
            <a:solidFill>
              <a:srgbClr val="0098D3"/>
            </a:solidFill>
            <a:ln>
              <a:noFill/>
            </a:ln>
            <a:effectLst/>
          </c:spPr>
          <c:invertIfNegative val="0"/>
          <c:dLbls>
            <c:dLbl>
              <c:idx val="0"/>
              <c:layout>
                <c:manualLayout>
                  <c:x val="5.5555555555555558E-3"/>
                  <c:y val="4.6296296296296294E-3"/>
                </c:manualLayout>
              </c:layout>
              <c:tx>
                <c:rich>
                  <a:bodyPr/>
                  <a:lstStyle/>
                  <a:p>
                    <a:fld id="{E37D1F20-CB27-4C01-A51E-5F000AD1A7FB}"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59-4EC3-A294-3F834C60AF5E}"/>
                </c:ext>
              </c:extLst>
            </c:dLbl>
            <c:dLbl>
              <c:idx val="1"/>
              <c:layout>
                <c:manualLayout>
                  <c:x val="5.5555555555555558E-3"/>
                  <c:y val="0"/>
                </c:manualLayout>
              </c:layout>
              <c:tx>
                <c:rich>
                  <a:bodyPr/>
                  <a:lstStyle/>
                  <a:p>
                    <a:fld id="{21722D6A-3A61-4B00-887F-66F60C6AD64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959-4EC3-A294-3F834C60AF5E}"/>
                </c:ext>
              </c:extLst>
            </c:dLbl>
            <c:dLbl>
              <c:idx val="2"/>
              <c:layout>
                <c:manualLayout>
                  <c:x val="5.5555555555554534E-3"/>
                  <c:y val="4.6296296296295444E-3"/>
                </c:manualLayout>
              </c:layout>
              <c:tx>
                <c:rich>
                  <a:bodyPr/>
                  <a:lstStyle/>
                  <a:p>
                    <a:fld id="{C1A1B402-8AE1-445B-97E1-B1A04C178D08}"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959-4EC3-A294-3F834C60AF5E}"/>
                </c:ext>
              </c:extLst>
            </c:dLbl>
            <c:dLbl>
              <c:idx val="3"/>
              <c:layout>
                <c:manualLayout>
                  <c:x val="5.5555555555555558E-3"/>
                  <c:y val="4.6296296296296294E-3"/>
                </c:manualLayout>
              </c:layout>
              <c:tx>
                <c:rich>
                  <a:bodyPr/>
                  <a:lstStyle/>
                  <a:p>
                    <a:fld id="{B57A42D0-B7A9-412F-8F65-81CA9D19021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959-4EC3-A294-3F834C60AF5E}"/>
                </c:ext>
              </c:extLst>
            </c:dLbl>
            <c:dLbl>
              <c:idx val="4"/>
              <c:layout>
                <c:manualLayout>
                  <c:x val="5.5555555555555558E-3"/>
                  <c:y val="9.2592592592592587E-3"/>
                </c:manualLayout>
              </c:layout>
              <c:tx>
                <c:rich>
                  <a:bodyPr/>
                  <a:lstStyle/>
                  <a:p>
                    <a:fld id="{97B99AB7-31BB-4458-A4E4-4E54DC38664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959-4EC3-A294-3F834C60AF5E}"/>
                </c:ext>
              </c:extLst>
            </c:dLbl>
            <c:dLbl>
              <c:idx val="5"/>
              <c:layout>
                <c:manualLayout>
                  <c:x val="5.5555555555555558E-3"/>
                  <c:y val="4.6296296296295444E-3"/>
                </c:manualLayout>
              </c:layout>
              <c:tx>
                <c:rich>
                  <a:bodyPr/>
                  <a:lstStyle/>
                  <a:p>
                    <a:fld id="{E06BE6BA-9C11-4AB5-82E9-3F248C657BE1}"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D959-4EC3-A294-3F834C60AF5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Lorain!$F$58:$F$63</c:f>
              <c:numCache>
                <c:formatCode>General</c:formatCode>
                <c:ptCount val="6"/>
                <c:pt idx="0">
                  <c:v>2016</c:v>
                </c:pt>
                <c:pt idx="1">
                  <c:v>2017</c:v>
                </c:pt>
                <c:pt idx="2">
                  <c:v>2018</c:v>
                </c:pt>
                <c:pt idx="3">
                  <c:v>2019</c:v>
                </c:pt>
                <c:pt idx="4">
                  <c:v>2020</c:v>
                </c:pt>
                <c:pt idx="5">
                  <c:v>2021</c:v>
                </c:pt>
              </c:numCache>
            </c:numRef>
          </c:cat>
          <c:val>
            <c:numRef>
              <c:f>Lorain!$H$58:$H$63</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7-D959-4EC3-A294-3F834C60AF5E}"/>
            </c:ext>
          </c:extLst>
        </c:ser>
        <c:dLbls>
          <c:dLblPos val="outEnd"/>
          <c:showLegendKey val="0"/>
          <c:showVal val="1"/>
          <c:showCatName val="0"/>
          <c:showSerName val="0"/>
          <c:showPercent val="0"/>
          <c:showBubbleSize val="0"/>
        </c:dLbls>
        <c:gapWidth val="114"/>
        <c:axId val="411879424"/>
        <c:axId val="411881344"/>
      </c:barChart>
      <c:catAx>
        <c:axId val="411879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1881344"/>
        <c:crosses val="autoZero"/>
        <c:auto val="1"/>
        <c:lblAlgn val="ctr"/>
        <c:lblOffset val="100"/>
        <c:noMultiLvlLbl val="0"/>
      </c:catAx>
      <c:valAx>
        <c:axId val="411881344"/>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8.44475721323012E-3"/>
              <c:y val="0.18021367310639971"/>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187942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Black adults in Lorain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Black adults in Lorain County also experienced higher rates of asthma hospitalizations and emergency department visits compared to Black adults in Ohio from 2016-2018 and 2020-2021.</a:t>
            </a:r>
            <a:endParaRPr lang="en-US" sz="1200" dirty="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20340746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Lorain County during the 2016-2021 surveillance period was 38.30 per 1,000,000 Black adult residents. This rate was found to be higher than Ohio’s rate of 32.85 per 1,000,000 Black adult residents.</a:t>
            </a:r>
          </a:p>
          <a:p>
            <a:pPr algn="l">
              <a:buFont typeface="Arial" panose="020B0604020202020204" pitchFamily="34" charset="0"/>
              <a:buChar char="•"/>
            </a:pPr>
            <a:endParaRPr lang="en-US" sz="1200" dirty="0">
              <a:solidFill>
                <a:schemeClr val="accent6"/>
              </a:solidFill>
              <a:cs typeface="Calibri" panose="020F0502020204030204" pitchFamily="34" charset="0"/>
            </a:endParaRPr>
          </a:p>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Lorain County for the 2016-2021 surveillance period was over 3.5 times higher than the rate of White adults residing in Lorain County, (38.30 to 10.53 respectively).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760731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Hispanic adults in Lorain County experienced significantly higher rates of asthma related hospitalizations and emergency department visits compared to their White counterparts and compared to Hispanic adults overall in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Hispanic adults in Lorain County experienced asthma related emergency department visits and inpatient hospitalizations at a rate over 7.5 times higher than that experienced by White adults in Ohio.</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617773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2016-2021, Black children in Lorain County experienced higher rates of asthma related hospitalizations and emergency department visits compared to White children in Lorain County. In 2021, the rate of asthma hospitalizations and emergency department visits for Black children in Lorain County was over 6 times that of White children in Lorain County.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was a drop in the asthma emergency department visitation and hospitalization rate for Black children both in Lorain County and Ohio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3185529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Throughout the 2016-2021 surveillance period, Hispanic children in Lorain County experienced higher rates of asthma related hospitalizations and emergency department visits compared to White children in Lorain County. </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In 2021, the rate of asthma hospitalizations and emergency department visits for Hispanic children in Lorain County was 1.5 times higher than the rate experienced by Hispanic children in Ohio.</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3763724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During the 2016-2021 surveillance period, adult females in Lorain County experienced higher rates of asthma hospitalizations and emergency department visits compared to male adults in Lorain County and compared to both male and female adults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adults in Lorain County experienced asthma hospitalizations and emergency department visits at over 1.5 the rate of male adults in Lorain County, (48.18 to 29.36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215100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Male children in Lorain County consistently experienced higher rates of asthma hospitalizations and emergency department visits compared to female children in Lorain County during the 2016-2021 surveillance period. </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Female children residing in Lorain County experienced higher rates of asthma hospitalizations and emergency department visits compared to female children in Ohio throughout the 2016-2021 surveillance period.</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A significant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10665677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2021, rates of monthly admission for asthma related hospitalizations and emergency department visits were found to be consistently higher in Lorain County when compared to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appears to be a slight seasonal trend in asthma hospitalizations and emergency department visits, as rates were found to be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4609764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endParaRPr lang="en-US" sz="1400" dirty="0">
              <a:cs typeface="Calibri" panose="020F0502020204030204" pitchFamily="34" charset="0"/>
            </a:endParaRPr>
          </a:p>
          <a:p>
            <a:pPr algn="l">
              <a:buFont typeface="Arial" panose="020B0604020202020204" pitchFamily="34" charset="0"/>
              <a:buChar char="•"/>
            </a:pPr>
            <a:r>
              <a:rPr lang="en-US" sz="1200" dirty="0">
                <a:solidFill>
                  <a:schemeClr val="accent6"/>
                </a:solidFill>
                <a:cs typeface="Calibri" panose="020F0502020204030204" pitchFamily="34" charset="0"/>
              </a:rPr>
              <a:t>In 2021,  there were 367 asthma hospitalizations and emergency department visits for children in Lorain County covered by Medicaid. The rate for this year was 110.68 per 10,000 children in Lorain County enrolled in Medicaid. </a:t>
            </a:r>
          </a:p>
          <a:p>
            <a:pPr algn="l">
              <a:buFont typeface="Arial" panose="020B0604020202020204" pitchFamily="34" charset="0"/>
              <a:buChar char="•"/>
            </a:pPr>
            <a:endParaRPr lang="en-US" sz="1200" dirty="0">
              <a:solidFill>
                <a:schemeClr val="accent6"/>
              </a:solidFill>
              <a:cs typeface="Calibri" panose="020F0502020204030204" pitchFamily="34" charset="0"/>
            </a:endParaRPr>
          </a:p>
          <a:p>
            <a:pPr algn="l">
              <a:buFont typeface="Arial" panose="020B0604020202020204" pitchFamily="34" charset="0"/>
              <a:buChar char="•"/>
            </a:pPr>
            <a:r>
              <a:rPr lang="en-US" sz="1200" dirty="0">
                <a:solidFill>
                  <a:schemeClr val="accent6"/>
                </a:solidFill>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2476892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there were 468 asthma hospitalizations and emergency department visits for Lorain County adults covered by Medicaid. The rate for this year was 105.42 per 10,000 Lorain County adults enrolled in Medicaid.</a:t>
            </a:r>
          </a:p>
          <a:p>
            <a:pPr marL="457200" indent="-457200" algn="l">
              <a:buFont typeface="Arial" panose="020B0604020202020204" pitchFamily="34" charset="0"/>
              <a:buChar char="•"/>
            </a:pPr>
            <a:endParaRPr lang="en-US" sz="1200" dirty="0">
              <a:solidFill>
                <a:schemeClr val="accent6"/>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22480298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Lorain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AEED9-5A5F-46BE-D548-EDA9A42D5D04}"/>
              </a:ext>
            </a:extLst>
          </p:cNvPr>
          <p:cNvSpPr>
            <a:spLocks noGrp="1"/>
          </p:cNvSpPr>
          <p:nvPr>
            <p:ph type="title"/>
          </p:nvPr>
        </p:nvSpPr>
        <p:spPr/>
        <p:txBody>
          <a:bodyPr>
            <a:noAutofit/>
          </a:bodyPr>
          <a:lstStyle/>
          <a:p>
            <a:r>
              <a:rPr lang="en-US" sz="3600" dirty="0"/>
              <a:t>Rates of Asthma Hospitalization &amp; Emergency Department Visits by Sex-Age Group, Lorain County 2016-2021</a:t>
            </a:r>
          </a:p>
        </p:txBody>
      </p:sp>
      <p:graphicFrame>
        <p:nvGraphicFramePr>
          <p:cNvPr id="4" name="Content Placeholder 9">
            <a:extLst>
              <a:ext uri="{FF2B5EF4-FFF2-40B4-BE49-F238E27FC236}">
                <a16:creationId xmlns:a16="http://schemas.microsoft.com/office/drawing/2014/main" id="{624C083A-B452-5C1D-5E3F-0DEE433208F9}"/>
              </a:ext>
            </a:extLst>
          </p:cNvPr>
          <p:cNvGraphicFramePr>
            <a:graphicFrameLocks noGrp="1"/>
          </p:cNvGraphicFramePr>
          <p:nvPr>
            <p:ph idx="1"/>
            <p:extLst>
              <p:ext uri="{D42A27DB-BD31-4B8C-83A1-F6EECF244321}">
                <p14:modId xmlns:p14="http://schemas.microsoft.com/office/powerpoint/2010/main" val="249934770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879EA436-E9D9-3B02-6DDE-FE9F635EF410}"/>
              </a:ext>
            </a:extLst>
          </p:cNvPr>
          <p:cNvPicPr>
            <a:picLocks noChangeAspect="1"/>
          </p:cNvPicPr>
          <p:nvPr/>
        </p:nvPicPr>
        <p:blipFill>
          <a:blip r:embed="rId4"/>
          <a:stretch>
            <a:fillRect/>
          </a:stretch>
        </p:blipFill>
        <p:spPr>
          <a:xfrm rot="10800000" flipV="1">
            <a:off x="1600201" y="6422173"/>
            <a:ext cx="5013663" cy="357732"/>
          </a:xfrm>
          <a:prstGeom prst="rect">
            <a:avLst/>
          </a:prstGeom>
        </p:spPr>
      </p:pic>
    </p:spTree>
    <p:extLst>
      <p:ext uri="{BB962C8B-B14F-4D97-AF65-F5344CB8AC3E}">
        <p14:creationId xmlns:p14="http://schemas.microsoft.com/office/powerpoint/2010/main" val="24038540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8F3DD-DC31-21C4-6D12-D69B2AA3AEBC}"/>
              </a:ext>
            </a:extLst>
          </p:cNvPr>
          <p:cNvSpPr>
            <a:spLocks noGrp="1"/>
          </p:cNvSpPr>
          <p:nvPr>
            <p:ph type="title"/>
          </p:nvPr>
        </p:nvSpPr>
        <p:spPr/>
        <p:txBody>
          <a:bodyPr>
            <a:noAutofit/>
          </a:bodyPr>
          <a:lstStyle/>
          <a:p>
            <a:r>
              <a:rPr lang="en-US" sz="3600" dirty="0"/>
              <a:t>Rates of Asthma Hospitalization &amp; Emergency Department Visits by Month of Admission, Lorain County and Ohio, 2021</a:t>
            </a:r>
          </a:p>
        </p:txBody>
      </p:sp>
      <p:graphicFrame>
        <p:nvGraphicFramePr>
          <p:cNvPr id="4" name="Content Placeholder 13">
            <a:extLst>
              <a:ext uri="{FF2B5EF4-FFF2-40B4-BE49-F238E27FC236}">
                <a16:creationId xmlns:a16="http://schemas.microsoft.com/office/drawing/2014/main" id="{8B88E8DF-1F27-E773-6215-12F559D4D189}"/>
              </a:ext>
            </a:extLst>
          </p:cNvPr>
          <p:cNvGraphicFramePr>
            <a:graphicFrameLocks noGrp="1"/>
          </p:cNvGraphicFramePr>
          <p:nvPr>
            <p:ph idx="1"/>
            <p:extLst>
              <p:ext uri="{D42A27DB-BD31-4B8C-83A1-F6EECF244321}">
                <p14:modId xmlns:p14="http://schemas.microsoft.com/office/powerpoint/2010/main" val="133130383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2D265986-2E54-619B-0CE8-65BC00A5001B}"/>
              </a:ext>
            </a:extLst>
          </p:cNvPr>
          <p:cNvPicPr>
            <a:picLocks noChangeAspect="1"/>
          </p:cNvPicPr>
          <p:nvPr/>
        </p:nvPicPr>
        <p:blipFill>
          <a:blip r:embed="rId4"/>
          <a:stretch>
            <a:fillRect/>
          </a:stretch>
        </p:blipFill>
        <p:spPr>
          <a:xfrm rot="10800000" flipV="1">
            <a:off x="1371112" y="6416074"/>
            <a:ext cx="5278263" cy="370905"/>
          </a:xfrm>
          <a:prstGeom prst="rect">
            <a:avLst/>
          </a:prstGeom>
        </p:spPr>
      </p:pic>
    </p:spTree>
    <p:extLst>
      <p:ext uri="{BB962C8B-B14F-4D97-AF65-F5344CB8AC3E}">
        <p14:creationId xmlns:p14="http://schemas.microsoft.com/office/powerpoint/2010/main" val="1088722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C599C6-1593-CC03-B793-E164C6C269C0}"/>
              </a:ext>
            </a:extLst>
          </p:cNvPr>
          <p:cNvSpPr>
            <a:spLocks noGrp="1"/>
          </p:cNvSpPr>
          <p:nvPr>
            <p:ph type="title"/>
          </p:nvPr>
        </p:nvSpPr>
        <p:spPr/>
        <p:txBody>
          <a:bodyPr>
            <a:normAutofit/>
          </a:bodyPr>
          <a:lstStyle/>
          <a:p>
            <a:r>
              <a:rPr lang="en-US" sz="3600" dirty="0"/>
              <a:t>Rate of Asthma Hospitalizations, Children (0-18) on Medicaid, Lorain County &amp; Ohio, 2016-2021</a:t>
            </a:r>
          </a:p>
        </p:txBody>
      </p:sp>
      <p:graphicFrame>
        <p:nvGraphicFramePr>
          <p:cNvPr id="4" name="Content Placeholder 10">
            <a:extLst>
              <a:ext uri="{FF2B5EF4-FFF2-40B4-BE49-F238E27FC236}">
                <a16:creationId xmlns:a16="http://schemas.microsoft.com/office/drawing/2014/main" id="{86A098FC-1E52-7A98-E3FE-2CA2C2B2E2F5}"/>
              </a:ext>
            </a:extLst>
          </p:cNvPr>
          <p:cNvGraphicFramePr>
            <a:graphicFrameLocks noGrp="1"/>
          </p:cNvGraphicFramePr>
          <p:nvPr>
            <p:ph idx="1"/>
            <p:extLst>
              <p:ext uri="{D42A27DB-BD31-4B8C-83A1-F6EECF244321}">
                <p14:modId xmlns:p14="http://schemas.microsoft.com/office/powerpoint/2010/main" val="72288021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896E7011-A4AF-B50A-EF05-781F893BC455}"/>
              </a:ext>
            </a:extLst>
          </p:cNvPr>
          <p:cNvSpPr txBox="1"/>
          <p:nvPr/>
        </p:nvSpPr>
        <p:spPr>
          <a:xfrm rot="10800000" flipV="1">
            <a:off x="1925320" y="6252123"/>
            <a:ext cx="3356894" cy="388374"/>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36167636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2BCA5-F82F-D714-5F1D-3AC8CD57C30E}"/>
              </a:ext>
            </a:extLst>
          </p:cNvPr>
          <p:cNvSpPr>
            <a:spLocks noGrp="1"/>
          </p:cNvSpPr>
          <p:nvPr>
            <p:ph type="title"/>
          </p:nvPr>
        </p:nvSpPr>
        <p:spPr/>
        <p:txBody>
          <a:bodyPr>
            <a:normAutofit/>
          </a:bodyPr>
          <a:lstStyle/>
          <a:p>
            <a:r>
              <a:rPr lang="en-US" sz="3600" dirty="0"/>
              <a:t>Rate of Asthma Hospitalizations, Adults (19+) on Medicaid, Lorain County &amp; Ohio, 2016-2021</a:t>
            </a:r>
          </a:p>
        </p:txBody>
      </p:sp>
      <p:graphicFrame>
        <p:nvGraphicFramePr>
          <p:cNvPr id="4" name="Content Placeholder 10">
            <a:extLst>
              <a:ext uri="{FF2B5EF4-FFF2-40B4-BE49-F238E27FC236}">
                <a16:creationId xmlns:a16="http://schemas.microsoft.com/office/drawing/2014/main" id="{088ECF3C-DDAA-5A9A-59D1-6E00A0A64DA6}"/>
              </a:ext>
            </a:extLst>
          </p:cNvPr>
          <p:cNvGraphicFramePr>
            <a:graphicFrameLocks noGrp="1"/>
          </p:cNvGraphicFramePr>
          <p:nvPr>
            <p:ph idx="1"/>
            <p:extLst>
              <p:ext uri="{D42A27DB-BD31-4B8C-83A1-F6EECF244321}">
                <p14:modId xmlns:p14="http://schemas.microsoft.com/office/powerpoint/2010/main" val="103991922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421F0620-8AE0-0776-88F5-9C06300021AD}"/>
              </a:ext>
            </a:extLst>
          </p:cNvPr>
          <p:cNvSpPr txBox="1"/>
          <p:nvPr/>
        </p:nvSpPr>
        <p:spPr>
          <a:xfrm rot="10800000" flipV="1">
            <a:off x="1915160" y="6252122"/>
            <a:ext cx="3944102"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15810279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8DD645-3A06-0114-0C43-CB5D2DDA5423}"/>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10">
            <a:extLst>
              <a:ext uri="{FF2B5EF4-FFF2-40B4-BE49-F238E27FC236}">
                <a16:creationId xmlns:a16="http://schemas.microsoft.com/office/drawing/2014/main" id="{108B75EC-B26A-5450-999A-3BAF81CE123D}"/>
              </a:ext>
            </a:extLst>
          </p:cNvPr>
          <p:cNvGraphicFramePr>
            <a:graphicFrameLocks noGrp="1"/>
          </p:cNvGraphicFramePr>
          <p:nvPr>
            <p:ph idx="1"/>
            <p:extLst>
              <p:ext uri="{D42A27DB-BD31-4B8C-83A1-F6EECF244321}">
                <p14:modId xmlns:p14="http://schemas.microsoft.com/office/powerpoint/2010/main" val="364826914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2F2B5372-903E-D988-4403-8C1E95EEE306}"/>
              </a:ext>
            </a:extLst>
          </p:cNvPr>
          <p:cNvSpPr txBox="1"/>
          <p:nvPr/>
        </p:nvSpPr>
        <p:spPr>
          <a:xfrm rot="10800000" flipV="1">
            <a:off x="2594499" y="6176963"/>
            <a:ext cx="4037121" cy="338554"/>
          </a:xfrm>
          <a:prstGeom prst="rect">
            <a:avLst/>
          </a:prstGeom>
          <a:noFill/>
        </p:spPr>
        <p:txBody>
          <a:bodyPr wrap="square">
            <a:spAutoFit/>
          </a:bodyPr>
          <a:lstStyle/>
          <a:p>
            <a:pPr algn="ctr">
              <a:defRPr/>
            </a:pPr>
            <a:r>
              <a:rPr lang="en-US" sz="8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8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982205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A9AF70-8476-80AC-C598-2795340EE725}"/>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370028EE-0E42-092B-1B74-4EAC71DFDDAB}"/>
              </a:ext>
            </a:extLst>
          </p:cNvPr>
          <p:cNvSpPr>
            <a:spLocks noGrp="1"/>
          </p:cNvSpPr>
          <p:nvPr>
            <p:ph idx="1"/>
          </p:nvPr>
        </p:nvSpPr>
        <p:spPr/>
        <p:txBody>
          <a:bodyPr>
            <a:normAutofit lnSpcReduction="10000"/>
          </a:bodyPr>
          <a:lstStyle/>
          <a:p>
            <a:pPr marL="457200" indent="-457200"/>
            <a:r>
              <a:rPr lang="en-US" sz="2800" dirty="0">
                <a:cs typeface="Calibri" panose="020F0502020204030204" pitchFamily="34" charset="0"/>
              </a:rPr>
              <a:t>Black adults in Lorain County experienced asthma deaths at rates higher than their White counterparts during the 2016-2021 surveillance period.</a:t>
            </a:r>
          </a:p>
          <a:p>
            <a:pPr marL="457200" indent="-457200"/>
            <a:r>
              <a:rPr lang="en-US" sz="2800" dirty="0">
                <a:cs typeface="Calibri" panose="020F0502020204030204" pitchFamily="34" charset="0"/>
              </a:rPr>
              <a:t>During the 2016-2021 surveillance period, Black adults and Black children in Lorain County experienced significantly higher rates of asthma hospitalizations and emergency department visits compared to their White counterparts.</a:t>
            </a:r>
          </a:p>
          <a:p>
            <a:pPr marL="457200" indent="-457200"/>
            <a:r>
              <a:rPr lang="en-US" sz="2800" dirty="0">
                <a:cs typeface="Calibri" panose="020F0502020204030204" pitchFamily="34" charset="0"/>
              </a:rPr>
              <a:t>During the 2016-2021 surveillance period, female adults and male children in Lorain County typically experienced higher rates of asthma hospitalizations and emergency department visits compared to their respective gender counterparts. </a:t>
            </a:r>
          </a:p>
          <a:p>
            <a:endParaRPr lang="en-US" dirty="0"/>
          </a:p>
        </p:txBody>
      </p:sp>
    </p:spTree>
    <p:extLst>
      <p:ext uri="{BB962C8B-B14F-4D97-AF65-F5344CB8AC3E}">
        <p14:creationId xmlns:p14="http://schemas.microsoft.com/office/powerpoint/2010/main" val="21753528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DFB22-2C79-93BE-9D72-AA66CD149C1F}"/>
              </a:ext>
            </a:extLst>
          </p:cNvPr>
          <p:cNvSpPr>
            <a:spLocks noGrp="1"/>
          </p:cNvSpPr>
          <p:nvPr>
            <p:ph type="title"/>
          </p:nvPr>
        </p:nvSpPr>
        <p:spPr/>
        <p:txBody>
          <a:bodyPr>
            <a:normAutofit/>
          </a:bodyPr>
          <a:lstStyle/>
          <a:p>
            <a:r>
              <a:rPr lang="en-US" sz="3600" dirty="0"/>
              <a:t>Summary/Key Findings Continued </a:t>
            </a:r>
          </a:p>
        </p:txBody>
      </p:sp>
      <p:sp>
        <p:nvSpPr>
          <p:cNvPr id="3" name="Content Placeholder 2">
            <a:extLst>
              <a:ext uri="{FF2B5EF4-FFF2-40B4-BE49-F238E27FC236}">
                <a16:creationId xmlns:a16="http://schemas.microsoft.com/office/drawing/2014/main" id="{523E4574-4423-9269-49D5-CF3237737B32}"/>
              </a:ext>
            </a:extLst>
          </p:cNvPr>
          <p:cNvSpPr>
            <a:spLocks noGrp="1"/>
          </p:cNvSpPr>
          <p:nvPr>
            <p:ph idx="1"/>
          </p:nvPr>
        </p:nvSpPr>
        <p:spPr/>
        <p:txBody>
          <a:bodyPr>
            <a:normAutofit lnSpcReduction="10000"/>
          </a:bodyPr>
          <a:lstStyle/>
          <a:p>
            <a:pPr marL="457200" indent="-457200"/>
            <a:r>
              <a:rPr lang="en-US" sz="2800" dirty="0">
                <a:cs typeface="Calibri" panose="020F0502020204030204" pitchFamily="34" charset="0"/>
              </a:rPr>
              <a:t>Hispanic adults and children in Lorain County experienced significantly higher rates of asthma related emergency department visits and hospitalizations compared to their White counterparts throughout the 2016-2021 surveillance period. </a:t>
            </a:r>
          </a:p>
          <a:p>
            <a:pPr marL="457200" indent="-457200"/>
            <a:r>
              <a:rPr lang="en-US" sz="2800" dirty="0">
                <a:cs typeface="Calibri" panose="020F0502020204030204" pitchFamily="34" charset="0"/>
              </a:rPr>
              <a:t>Continued efforts need to be made in order to tackle the asthma burden in Lorain County to help address the disparities between different racial/ethnic groups. </a:t>
            </a:r>
          </a:p>
          <a:p>
            <a:pPr marL="457200" indent="-457200"/>
            <a:r>
              <a:rPr lang="en-US" sz="2800" dirty="0">
                <a:cs typeface="Calibri" panose="020F0502020204030204" pitchFamily="34" charset="0"/>
                <a:hlinkClick r:id="rId2">
                  <a:extLst>
                    <a:ext uri="{A12FA001-AC4F-418D-AE19-62706E023703}">
                      <ahyp:hlinkClr xmlns:ahyp="http://schemas.microsoft.com/office/drawing/2018/hyperlinkcolor" val="tx"/>
                    </a:ext>
                  </a:extLst>
                </a:hlinkClick>
              </a:rPr>
              <a:t>ODH Asthma Program </a:t>
            </a:r>
            <a:r>
              <a:rPr lang="en-US" sz="2800" dirty="0">
                <a:cs typeface="Calibri" panose="020F0502020204030204" pitchFamily="34" charset="0"/>
              </a:rPr>
              <a:t>will share this information with its partners </a:t>
            </a:r>
            <a:r>
              <a:rPr lang="en-US" sz="2800">
                <a:cs typeface="Calibri" panose="020F0502020204030204" pitchFamily="34" charset="0"/>
              </a:rPr>
              <a:t>in </a:t>
            </a:r>
            <a:r>
              <a:rPr lang="en-US">
                <a:cs typeface="Calibri" panose="020F0502020204030204" pitchFamily="34" charset="0"/>
              </a:rPr>
              <a:t>Lorain</a:t>
            </a:r>
            <a:r>
              <a:rPr lang="en-US" sz="2800">
                <a:cs typeface="Calibri" panose="020F0502020204030204" pitchFamily="34" charset="0"/>
              </a:rPr>
              <a:t> </a:t>
            </a:r>
            <a:r>
              <a:rPr lang="en-US" sz="2800" dirty="0">
                <a:cs typeface="Calibri" panose="020F0502020204030204" pitchFamily="34" charset="0"/>
              </a:rPr>
              <a:t>County and across the state.</a:t>
            </a:r>
          </a:p>
          <a:p>
            <a:pPr marL="457200" indent="-457200"/>
            <a:r>
              <a:rPr lang="en-US" sz="2800" dirty="0">
                <a:cs typeface="Calibri" panose="020F0502020204030204" pitchFamily="34" charset="0"/>
              </a:rPr>
              <a:t>Resources can also be found on the </a:t>
            </a:r>
            <a:r>
              <a:rPr lang="en-US" sz="2800" dirty="0">
                <a:cs typeface="Calibri" panose="020F050202020403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cs typeface="Calibri" panose="020F0502020204030204" pitchFamily="34" charset="0"/>
              </a:rPr>
              <a:t>.</a:t>
            </a:r>
          </a:p>
          <a:p>
            <a:endParaRPr lang="en-US" dirty="0"/>
          </a:p>
        </p:txBody>
      </p:sp>
    </p:spTree>
    <p:extLst>
      <p:ext uri="{BB962C8B-B14F-4D97-AF65-F5344CB8AC3E}">
        <p14:creationId xmlns:p14="http://schemas.microsoft.com/office/powerpoint/2010/main" val="29490464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7E34B6-1E50-57C2-F529-D7F0070EDFF5}"/>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89FA20DF-B39D-3A28-38D7-B54FBA2AB50B}"/>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Source Sans Pro" panose="020B0503030403020204" pitchFamily="34" charset="0"/>
                <a:cs typeface="Calibri"/>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Source Sans Pro" panose="020B0503030403020204" pitchFamily="34" charset="0"/>
                <a:cs typeface="Calibri"/>
              </a:rPr>
              <a:t>Asthma-related hospitalizations and emergency department visits was defined as an inpatient stay or emergency department visit with a 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a:rPr>
              <a:t>o asthma. </a:t>
            </a:r>
            <a:r>
              <a:rPr lang="en-US" sz="2800" kern="100" dirty="0">
                <a:solidFill>
                  <a:prstClr val="black"/>
                </a:solidFill>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11417480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79BC8-FF9D-A940-EC22-A1779721724B}"/>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8971F890-EB0D-CF16-2B83-B2737A405738}"/>
              </a:ext>
            </a:extLst>
          </p:cNvPr>
          <p:cNvSpPr>
            <a:spLocks noGrp="1"/>
          </p:cNvSpPr>
          <p:nvPr>
            <p:ph idx="1"/>
          </p:nvPr>
        </p:nvSpPr>
        <p:spPr/>
        <p:txBody>
          <a:bodyPr>
            <a:normAutofit fontScale="775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endParaRPr lang="en-US" sz="2800" dirty="0">
              <a:solidFill>
                <a:srgbClr val="141313"/>
              </a:solidFill>
              <a:ea typeface="ＭＳ Ｐゴシック" charset="0"/>
              <a:cs typeface="Calibri" panose="020F0502020204030204" pitchFamily="34" charset="0"/>
            </a:endParaRP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38363263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5F043-2352-CCDF-DBA1-513E35DE12B8}"/>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075414DD-4D8C-C579-5F7E-0E93B4A5A2FE}"/>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5) </a:t>
            </a:r>
            <a:r>
              <a:rPr lang="en-US" sz="2800" dirty="0">
                <a:solidFill>
                  <a:srgbClr val="141313"/>
                </a:solidFill>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Times New Roman" panose="02020603050405020304" pitchFamily="18" charset="0"/>
              </a:rPr>
              <a:t>6) Ohio Medicaid Assessment Survey (OMAS)</a:t>
            </a:r>
            <a:endParaRPr lang="en-US" sz="2800" dirty="0">
              <a:solidFill>
                <a:srgbClr val="141313"/>
              </a:solidFill>
              <a:ea typeface="ＭＳ Ｐゴシック" charset="0"/>
              <a:cs typeface="Calibri" panose="020F0502020204030204" pitchFamily="34" charset="0"/>
            </a:endParaRPr>
          </a:p>
          <a:p>
            <a:endParaRPr lang="en-US" dirty="0"/>
          </a:p>
        </p:txBody>
      </p:sp>
    </p:spTree>
    <p:extLst>
      <p:ext uri="{BB962C8B-B14F-4D97-AF65-F5344CB8AC3E}">
        <p14:creationId xmlns:p14="http://schemas.microsoft.com/office/powerpoint/2010/main" val="4160605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0A249-67DA-1F73-B96F-15820D3BD622}"/>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2299546B-EDBA-0AB6-428E-DC3AFBFFAB5C}"/>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Data Sources………………………………………………………………………………………...............…18</a:t>
            </a:r>
          </a:p>
          <a:p>
            <a:endParaRPr lang="en-US" dirty="0"/>
          </a:p>
        </p:txBody>
      </p:sp>
    </p:spTree>
    <p:extLst>
      <p:ext uri="{BB962C8B-B14F-4D97-AF65-F5344CB8AC3E}">
        <p14:creationId xmlns:p14="http://schemas.microsoft.com/office/powerpoint/2010/main" val="8838643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A0EDC-BC9E-099E-CA28-09C21D2EE7FD}"/>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3C4F52BE-F2DC-3DC9-4381-403C17779FC8}"/>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7429617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913E28-8E88-6FB9-5508-26EFCD323089}"/>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178722DD-30AE-8338-4881-B05B10618CF7}"/>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433147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901A2-EB64-502A-DF17-8223211E16C5}"/>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FB0EF53B-86C1-2A6D-631A-B484ACD147E1}"/>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758284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5998E-516D-6900-1BFF-72C34AE1E35F}"/>
              </a:ext>
            </a:extLst>
          </p:cNvPr>
          <p:cNvSpPr>
            <a:spLocks noGrp="1"/>
          </p:cNvSpPr>
          <p:nvPr>
            <p:ph type="title"/>
          </p:nvPr>
        </p:nvSpPr>
        <p:spPr/>
        <p:txBody>
          <a:bodyPr>
            <a:normAutofit/>
          </a:bodyPr>
          <a:lstStyle/>
          <a:p>
            <a:r>
              <a:rPr lang="en-US" sz="3600" dirty="0"/>
              <a:t>Population Demographics of Lorain County</a:t>
            </a:r>
          </a:p>
        </p:txBody>
      </p:sp>
      <p:graphicFrame>
        <p:nvGraphicFramePr>
          <p:cNvPr id="4" name="Content Placeholder 3">
            <a:extLst>
              <a:ext uri="{FF2B5EF4-FFF2-40B4-BE49-F238E27FC236}">
                <a16:creationId xmlns:a16="http://schemas.microsoft.com/office/drawing/2014/main" id="{15074F91-C83C-7690-5399-5153ACD8A6B2}"/>
              </a:ext>
            </a:extLst>
          </p:cNvPr>
          <p:cNvGraphicFramePr>
            <a:graphicFrameLocks noGrp="1"/>
          </p:cNvGraphicFramePr>
          <p:nvPr>
            <p:ph idx="1"/>
            <p:extLst>
              <p:ext uri="{D42A27DB-BD31-4B8C-83A1-F6EECF244321}">
                <p14:modId xmlns:p14="http://schemas.microsoft.com/office/powerpoint/2010/main" val="1485834583"/>
              </p:ext>
            </p:extLst>
          </p:nvPr>
        </p:nvGraphicFramePr>
        <p:xfrm>
          <a:off x="3797300" y="1845151"/>
          <a:ext cx="4597400" cy="4312285"/>
        </p:xfrm>
        <a:graphic>
          <a:graphicData uri="http://schemas.openxmlformats.org/drawingml/2006/table">
            <a:tbl>
              <a:tblPr>
                <a:tableStyleId>{5C22544A-7EE6-4342-B048-85BDC9FD1C3A}</a:tableStyleId>
              </a:tblPr>
              <a:tblGrid>
                <a:gridCol w="2094054">
                  <a:extLst>
                    <a:ext uri="{9D8B030D-6E8A-4147-A177-3AD203B41FA5}">
                      <a16:colId xmlns:a16="http://schemas.microsoft.com/office/drawing/2014/main" val="3498973303"/>
                    </a:ext>
                  </a:extLst>
                </a:gridCol>
                <a:gridCol w="1370653">
                  <a:extLst>
                    <a:ext uri="{9D8B030D-6E8A-4147-A177-3AD203B41FA5}">
                      <a16:colId xmlns:a16="http://schemas.microsoft.com/office/drawing/2014/main" val="481503547"/>
                    </a:ext>
                  </a:extLst>
                </a:gridCol>
                <a:gridCol w="1132693">
                  <a:extLst>
                    <a:ext uri="{9D8B030D-6E8A-4147-A177-3AD203B41FA5}">
                      <a16:colId xmlns:a16="http://schemas.microsoft.com/office/drawing/2014/main" val="3371632449"/>
                    </a:ext>
                  </a:extLst>
                </a:gridCol>
              </a:tblGrid>
              <a:tr h="560070">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Lorain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2716671100"/>
                  </a:ext>
                </a:extLst>
              </a:tr>
              <a:tr h="40767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311,737</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25668718"/>
                  </a:ext>
                </a:extLst>
              </a:tr>
              <a:tr h="393065">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247287538"/>
                  </a:ext>
                </a:extLst>
              </a:tr>
              <a:tr h="30480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7.80%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765748385"/>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10.40%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65042463"/>
                  </a:ext>
                </a:extLst>
              </a:tr>
              <a:tr h="571500">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9.10%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966251294"/>
                  </a:ext>
                </a:extLst>
              </a:tr>
              <a:tr h="581025">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591522824"/>
                  </a:ext>
                </a:extLst>
              </a:tr>
              <a:tr h="354965">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$62,448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56372351"/>
                  </a:ext>
                </a:extLst>
              </a:tr>
              <a:tr h="285750">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13.20%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679568439"/>
                  </a:ext>
                </a:extLst>
              </a:tr>
              <a:tr h="56007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108799203"/>
                  </a:ext>
                </a:extLst>
              </a:tr>
            </a:tbl>
          </a:graphicData>
        </a:graphic>
      </p:graphicFrame>
      <p:sp>
        <p:nvSpPr>
          <p:cNvPr id="5" name="TextBox 4">
            <a:extLst>
              <a:ext uri="{FF2B5EF4-FFF2-40B4-BE49-F238E27FC236}">
                <a16:creationId xmlns:a16="http://schemas.microsoft.com/office/drawing/2014/main" id="{379C7962-CB5F-8FE2-E6C0-E9258C26CD35}"/>
              </a:ext>
            </a:extLst>
          </p:cNvPr>
          <p:cNvSpPr txBox="1"/>
          <p:nvPr/>
        </p:nvSpPr>
        <p:spPr>
          <a:xfrm rot="10800000" flipV="1">
            <a:off x="5029200" y="6208649"/>
            <a:ext cx="2374777"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dirty="0">
              <a:latin typeface="Source Sans Pro" panose="020B0503030403020204" pitchFamily="34" charset="0"/>
            </a:endParaRPr>
          </a:p>
        </p:txBody>
      </p:sp>
    </p:spTree>
    <p:extLst>
      <p:ext uri="{BB962C8B-B14F-4D97-AF65-F5344CB8AC3E}">
        <p14:creationId xmlns:p14="http://schemas.microsoft.com/office/powerpoint/2010/main" val="211034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BC369-CD1F-1693-0E21-50C3A4F4976B}"/>
              </a:ext>
            </a:extLst>
          </p:cNvPr>
          <p:cNvSpPr>
            <a:spLocks noGrp="1"/>
          </p:cNvSpPr>
          <p:nvPr>
            <p:ph type="title"/>
          </p:nvPr>
        </p:nvSpPr>
        <p:spPr/>
        <p:txBody>
          <a:bodyPr>
            <a:noAutofit/>
          </a:bodyPr>
          <a:lstStyle/>
          <a:p>
            <a:r>
              <a:rPr lang="en-US" sz="3600" dirty="0"/>
              <a:t>Rates of Asthma Hospitalization &amp; Emergency Department Visits by Race-Age Group, Lorain County 2016-2021</a:t>
            </a:r>
          </a:p>
        </p:txBody>
      </p:sp>
      <p:graphicFrame>
        <p:nvGraphicFramePr>
          <p:cNvPr id="4" name="Content Placeholder 13">
            <a:extLst>
              <a:ext uri="{FF2B5EF4-FFF2-40B4-BE49-F238E27FC236}">
                <a16:creationId xmlns:a16="http://schemas.microsoft.com/office/drawing/2014/main" id="{CAF0918A-8EDF-05DC-8767-7C11F900AB17}"/>
              </a:ext>
            </a:extLst>
          </p:cNvPr>
          <p:cNvGraphicFramePr>
            <a:graphicFrameLocks noGrp="1"/>
          </p:cNvGraphicFramePr>
          <p:nvPr>
            <p:ph idx="1"/>
            <p:extLst>
              <p:ext uri="{D42A27DB-BD31-4B8C-83A1-F6EECF244321}">
                <p14:modId xmlns:p14="http://schemas.microsoft.com/office/powerpoint/2010/main" val="227457126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DDD3547E-3405-19D3-2FFC-78F8D4516F3B}"/>
              </a:ext>
            </a:extLst>
          </p:cNvPr>
          <p:cNvPicPr>
            <a:picLocks noChangeAspect="1"/>
          </p:cNvPicPr>
          <p:nvPr/>
        </p:nvPicPr>
        <p:blipFill>
          <a:blip r:embed="rId4"/>
          <a:stretch>
            <a:fillRect/>
          </a:stretch>
        </p:blipFill>
        <p:spPr>
          <a:xfrm rot="10800000" flipV="1">
            <a:off x="1524002" y="6373386"/>
            <a:ext cx="5063230" cy="361268"/>
          </a:xfrm>
          <a:prstGeom prst="rect">
            <a:avLst/>
          </a:prstGeom>
        </p:spPr>
      </p:pic>
    </p:spTree>
    <p:extLst>
      <p:ext uri="{BB962C8B-B14F-4D97-AF65-F5344CB8AC3E}">
        <p14:creationId xmlns:p14="http://schemas.microsoft.com/office/powerpoint/2010/main" val="6485823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D4767-DEF2-F7A0-605C-FB6BA27E0F08}"/>
              </a:ext>
            </a:extLst>
          </p:cNvPr>
          <p:cNvSpPr>
            <a:spLocks noGrp="1"/>
          </p:cNvSpPr>
          <p:nvPr>
            <p:ph type="title"/>
          </p:nvPr>
        </p:nvSpPr>
        <p:spPr/>
        <p:txBody>
          <a:bodyPr>
            <a:noAutofit/>
          </a:bodyPr>
          <a:lstStyle/>
          <a:p>
            <a:r>
              <a:rPr lang="en-US" sz="3600" dirty="0"/>
              <a:t>Rates of Asthma Hospitalization &amp; Emergency Department Visits by Race/Ethnic-Age Group, Lorain County 2016-2021</a:t>
            </a:r>
          </a:p>
        </p:txBody>
      </p:sp>
      <p:graphicFrame>
        <p:nvGraphicFramePr>
          <p:cNvPr id="4" name="Content Placeholder 6">
            <a:extLst>
              <a:ext uri="{FF2B5EF4-FFF2-40B4-BE49-F238E27FC236}">
                <a16:creationId xmlns:a16="http://schemas.microsoft.com/office/drawing/2014/main" id="{B157DB47-0983-A9CC-3DA6-6EB24D77E3BB}"/>
              </a:ext>
            </a:extLst>
          </p:cNvPr>
          <p:cNvGraphicFramePr>
            <a:graphicFrameLocks noGrp="1"/>
          </p:cNvGraphicFramePr>
          <p:nvPr>
            <p:ph idx="1"/>
            <p:extLst>
              <p:ext uri="{D42A27DB-BD31-4B8C-83A1-F6EECF244321}">
                <p14:modId xmlns:p14="http://schemas.microsoft.com/office/powerpoint/2010/main" val="83367183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C1247822-26BD-0522-0753-F789CFF621A0}"/>
              </a:ext>
            </a:extLst>
          </p:cNvPr>
          <p:cNvPicPr>
            <a:picLocks noChangeAspect="1"/>
          </p:cNvPicPr>
          <p:nvPr/>
        </p:nvPicPr>
        <p:blipFill>
          <a:blip r:embed="rId4"/>
          <a:stretch>
            <a:fillRect/>
          </a:stretch>
        </p:blipFill>
        <p:spPr>
          <a:xfrm rot="10800000" flipV="1">
            <a:off x="1524001" y="6373386"/>
            <a:ext cx="4983331" cy="355567"/>
          </a:xfrm>
          <a:prstGeom prst="rect">
            <a:avLst/>
          </a:prstGeom>
        </p:spPr>
      </p:pic>
    </p:spTree>
    <p:extLst>
      <p:ext uri="{BB962C8B-B14F-4D97-AF65-F5344CB8AC3E}">
        <p14:creationId xmlns:p14="http://schemas.microsoft.com/office/powerpoint/2010/main" val="3968201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1DEB0-6181-E0CF-4AAD-AFB30391784B}"/>
              </a:ext>
            </a:extLst>
          </p:cNvPr>
          <p:cNvSpPr>
            <a:spLocks noGrp="1"/>
          </p:cNvSpPr>
          <p:nvPr>
            <p:ph type="title"/>
          </p:nvPr>
        </p:nvSpPr>
        <p:spPr/>
        <p:txBody>
          <a:bodyPr>
            <a:noAutofit/>
          </a:bodyPr>
          <a:lstStyle/>
          <a:p>
            <a:r>
              <a:rPr lang="en-US" sz="3600" dirty="0"/>
              <a:t>Rates of Asthma Hospitalization &amp; Emergency Department Visits by Race-Age Group, Lorain County 2016-2021</a:t>
            </a:r>
          </a:p>
        </p:txBody>
      </p:sp>
      <p:graphicFrame>
        <p:nvGraphicFramePr>
          <p:cNvPr id="4" name="Content Placeholder 16">
            <a:extLst>
              <a:ext uri="{FF2B5EF4-FFF2-40B4-BE49-F238E27FC236}">
                <a16:creationId xmlns:a16="http://schemas.microsoft.com/office/drawing/2014/main" id="{3571A1DA-BAD2-2D47-09BE-717F1CA7111E}"/>
              </a:ext>
            </a:extLst>
          </p:cNvPr>
          <p:cNvGraphicFramePr>
            <a:graphicFrameLocks noGrp="1"/>
          </p:cNvGraphicFramePr>
          <p:nvPr>
            <p:ph idx="1"/>
            <p:extLst>
              <p:ext uri="{D42A27DB-BD31-4B8C-83A1-F6EECF244321}">
                <p14:modId xmlns:p14="http://schemas.microsoft.com/office/powerpoint/2010/main" val="365229932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0CE05FCE-9838-CF50-E8F6-A860BD2B7F1E}"/>
              </a:ext>
            </a:extLst>
          </p:cNvPr>
          <p:cNvPicPr>
            <a:picLocks noChangeAspect="1"/>
          </p:cNvPicPr>
          <p:nvPr/>
        </p:nvPicPr>
        <p:blipFill>
          <a:blip r:embed="rId4"/>
          <a:stretch>
            <a:fillRect/>
          </a:stretch>
        </p:blipFill>
        <p:spPr>
          <a:xfrm rot="10800000" flipV="1">
            <a:off x="1600202" y="6422173"/>
            <a:ext cx="5031418" cy="358999"/>
          </a:xfrm>
          <a:prstGeom prst="rect">
            <a:avLst/>
          </a:prstGeom>
        </p:spPr>
      </p:pic>
    </p:spTree>
    <p:extLst>
      <p:ext uri="{BB962C8B-B14F-4D97-AF65-F5344CB8AC3E}">
        <p14:creationId xmlns:p14="http://schemas.microsoft.com/office/powerpoint/2010/main" val="449315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8B439D-EE4E-4FC4-B5BE-876630B4119B}"/>
              </a:ext>
            </a:extLst>
          </p:cNvPr>
          <p:cNvSpPr>
            <a:spLocks noGrp="1"/>
          </p:cNvSpPr>
          <p:nvPr>
            <p:ph type="title"/>
          </p:nvPr>
        </p:nvSpPr>
        <p:spPr/>
        <p:txBody>
          <a:bodyPr>
            <a:noAutofit/>
          </a:bodyPr>
          <a:lstStyle/>
          <a:p>
            <a:r>
              <a:rPr lang="en-US" sz="3600" dirty="0"/>
              <a:t>Rates of Asthma Hospitalization &amp; Emergency Department Visits by Race/Ethnic-Age Group, Lorain County 2016-2021</a:t>
            </a:r>
          </a:p>
        </p:txBody>
      </p:sp>
      <p:graphicFrame>
        <p:nvGraphicFramePr>
          <p:cNvPr id="4" name="Content Placeholder 6">
            <a:extLst>
              <a:ext uri="{FF2B5EF4-FFF2-40B4-BE49-F238E27FC236}">
                <a16:creationId xmlns:a16="http://schemas.microsoft.com/office/drawing/2014/main" id="{9083112E-3A2E-C7E2-F942-EEADFDE4A554}"/>
              </a:ext>
            </a:extLst>
          </p:cNvPr>
          <p:cNvGraphicFramePr>
            <a:graphicFrameLocks noGrp="1"/>
          </p:cNvGraphicFramePr>
          <p:nvPr>
            <p:ph idx="1"/>
            <p:extLst>
              <p:ext uri="{D42A27DB-BD31-4B8C-83A1-F6EECF244321}">
                <p14:modId xmlns:p14="http://schemas.microsoft.com/office/powerpoint/2010/main" val="31432992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2028BD42-4DC7-9DF7-056A-53129E911CC6}"/>
              </a:ext>
            </a:extLst>
          </p:cNvPr>
          <p:cNvPicPr>
            <a:picLocks noChangeAspect="1"/>
          </p:cNvPicPr>
          <p:nvPr/>
        </p:nvPicPr>
        <p:blipFill>
          <a:blip r:embed="rId4"/>
          <a:stretch>
            <a:fillRect/>
          </a:stretch>
        </p:blipFill>
        <p:spPr>
          <a:xfrm rot="10800000" flipV="1">
            <a:off x="1600201" y="6422173"/>
            <a:ext cx="5058051" cy="360899"/>
          </a:xfrm>
          <a:prstGeom prst="rect">
            <a:avLst/>
          </a:prstGeom>
        </p:spPr>
      </p:pic>
    </p:spTree>
    <p:extLst>
      <p:ext uri="{BB962C8B-B14F-4D97-AF65-F5344CB8AC3E}">
        <p14:creationId xmlns:p14="http://schemas.microsoft.com/office/powerpoint/2010/main" val="10740207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DCA2AF-7E2B-33F6-853B-E8AC865FEFB3}"/>
              </a:ext>
            </a:extLst>
          </p:cNvPr>
          <p:cNvSpPr>
            <a:spLocks noGrp="1"/>
          </p:cNvSpPr>
          <p:nvPr>
            <p:ph type="title"/>
          </p:nvPr>
        </p:nvSpPr>
        <p:spPr/>
        <p:txBody>
          <a:bodyPr>
            <a:noAutofit/>
          </a:bodyPr>
          <a:lstStyle/>
          <a:p>
            <a:r>
              <a:rPr lang="en-US" sz="3600" dirty="0"/>
              <a:t>Rates of Asthma Hospitalization &amp; Emergency Department Visits by Sex-Age Group, Lorain County 2016-2021</a:t>
            </a:r>
          </a:p>
        </p:txBody>
      </p:sp>
      <p:graphicFrame>
        <p:nvGraphicFramePr>
          <p:cNvPr id="4" name="Content Placeholder 15">
            <a:extLst>
              <a:ext uri="{FF2B5EF4-FFF2-40B4-BE49-F238E27FC236}">
                <a16:creationId xmlns:a16="http://schemas.microsoft.com/office/drawing/2014/main" id="{1823C797-3F7B-0133-A731-469D6ACEABDE}"/>
              </a:ext>
            </a:extLst>
          </p:cNvPr>
          <p:cNvGraphicFramePr>
            <a:graphicFrameLocks noGrp="1"/>
          </p:cNvGraphicFramePr>
          <p:nvPr>
            <p:ph idx="1"/>
            <p:extLst>
              <p:ext uri="{D42A27DB-BD31-4B8C-83A1-F6EECF244321}">
                <p14:modId xmlns:p14="http://schemas.microsoft.com/office/powerpoint/2010/main" val="38854561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517EB392-E130-3485-0375-864ABB5CEDC1}"/>
              </a:ext>
            </a:extLst>
          </p:cNvPr>
          <p:cNvPicPr>
            <a:picLocks noChangeAspect="1"/>
          </p:cNvPicPr>
          <p:nvPr/>
        </p:nvPicPr>
        <p:blipFill>
          <a:blip r:embed="rId4"/>
          <a:stretch>
            <a:fillRect/>
          </a:stretch>
        </p:blipFill>
        <p:spPr>
          <a:xfrm rot="10800000" flipV="1">
            <a:off x="1600202" y="6422173"/>
            <a:ext cx="5324382" cy="379902"/>
          </a:xfrm>
          <a:prstGeom prst="rect">
            <a:avLst/>
          </a:prstGeom>
        </p:spPr>
      </p:pic>
    </p:spTree>
    <p:extLst>
      <p:ext uri="{BB962C8B-B14F-4D97-AF65-F5344CB8AC3E}">
        <p14:creationId xmlns:p14="http://schemas.microsoft.com/office/powerpoint/2010/main" val="1487441076"/>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6A4F18-DDD6-42BF-8965-FEC830DB34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4941</TotalTime>
  <Words>2141</Words>
  <Application>Microsoft Office PowerPoint</Application>
  <PresentationFormat>Widescreen</PresentationFormat>
  <Paragraphs>251</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Open Sans SemiBold</vt:lpstr>
      <vt:lpstr>Source Sans Pro</vt:lpstr>
      <vt:lpstr>Source Sans Pro SemiBold</vt:lpstr>
      <vt:lpstr>Univers</vt:lpstr>
      <vt:lpstr>1_Office Theme</vt:lpstr>
      <vt:lpstr>Office Theme</vt:lpstr>
      <vt:lpstr>Lorain County: The Current Status of Asthma Burden</vt:lpstr>
      <vt:lpstr>Table of Contents </vt:lpstr>
      <vt:lpstr>Background</vt:lpstr>
      <vt:lpstr>Population Demographics of Lorain County</vt:lpstr>
      <vt:lpstr>Rates of Asthma Hospitalization &amp; Emergency Department Visits by Race-Age Group, Lorain County 2016-2021</vt:lpstr>
      <vt:lpstr>Rates of Asthma Hospitalization &amp; Emergency Department Visits by Race/Ethnic-Age Group, Lorain County 2016-2021</vt:lpstr>
      <vt:lpstr>Rates of Asthma Hospitalization &amp; Emergency Department Visits by Race-Age Group, Lorain County 2016-2021</vt:lpstr>
      <vt:lpstr>Rates of Asthma Hospitalization &amp; Emergency Department Visits by Race/Ethnic-Age Group, Lorain County 2016-2021</vt:lpstr>
      <vt:lpstr>Rates of Asthma Hospitalization &amp; Emergency Department Visits by Sex-Age Group, Lorain County 2016-2021</vt:lpstr>
      <vt:lpstr>Rates of Asthma Hospitalization &amp; Emergency Department Visits by Sex-Age Group, Lorain County 2016-2021</vt:lpstr>
      <vt:lpstr>Rates of Asthma Hospitalization &amp; Emergency Department Visits by Month of Admission, Lorain County and Ohio, 2021</vt:lpstr>
      <vt:lpstr>Rate of Asthma Hospitalizations, Children (0-18) on Medicaid, Lorain County &amp; Ohio, 2016-2021</vt:lpstr>
      <vt:lpstr>Rate of Asthma Hospitalizations, Adults (19+) on Medicaid, Lorain County &amp; Ohio, 2016-2021</vt:lpstr>
      <vt:lpstr>Rates of Asthma Death by Race-Age Group 2016-2021</vt:lpstr>
      <vt:lpstr>Summary/Key Findings</vt:lpstr>
      <vt:lpstr>Summary/Key Findings Continued </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2023-11-15T18:20:41Z</dcterms:modified>
</cp:coreProperties>
</file>