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sldIdLst>
    <p:sldId id="279" r:id="rId2"/>
    <p:sldId id="324" r:id="rId3"/>
    <p:sldId id="330" r:id="rId4"/>
    <p:sldId id="331" r:id="rId5"/>
    <p:sldId id="301" r:id="rId6"/>
    <p:sldId id="300" r:id="rId7"/>
    <p:sldId id="302" r:id="rId8"/>
    <p:sldId id="305" r:id="rId9"/>
    <p:sldId id="306" r:id="rId10"/>
    <p:sldId id="299" r:id="rId11"/>
    <p:sldId id="308" r:id="rId12"/>
    <p:sldId id="309" r:id="rId13"/>
    <p:sldId id="310" r:id="rId14"/>
    <p:sldId id="326" r:id="rId15"/>
    <p:sldId id="327" r:id="rId16"/>
    <p:sldId id="338" r:id="rId17"/>
    <p:sldId id="311" r:id="rId18"/>
    <p:sldId id="312" r:id="rId19"/>
    <p:sldId id="313" r:id="rId20"/>
    <p:sldId id="319" r:id="rId21"/>
    <p:sldId id="316" r:id="rId22"/>
    <p:sldId id="307" r:id="rId23"/>
    <p:sldId id="317" r:id="rId24"/>
    <p:sldId id="325" r:id="rId25"/>
    <p:sldId id="318" r:id="rId26"/>
    <p:sldId id="328" r:id="rId27"/>
    <p:sldId id="329" r:id="rId28"/>
    <p:sldId id="332" r:id="rId29"/>
    <p:sldId id="333" r:id="rId30"/>
    <p:sldId id="334" r:id="rId31"/>
    <p:sldId id="335" r:id="rId32"/>
    <p:sldId id="336" r:id="rId33"/>
    <p:sldId id="340" r:id="rId34"/>
    <p:sldId id="341" r:id="rId35"/>
    <p:sldId id="342" r:id="rId36"/>
    <p:sldId id="343" r:id="rId37"/>
    <p:sldId id="339" r:id="rId38"/>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72" autoAdjust="0"/>
    <p:restoredTop sz="94660"/>
  </p:normalViewPr>
  <p:slideViewPr>
    <p:cSldViewPr>
      <p:cViewPr varScale="1">
        <p:scale>
          <a:sx n="85" d="100"/>
          <a:sy n="85" d="100"/>
        </p:scale>
        <p:origin x="1542"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smtClean="0">
                <a:latin typeface="+mn-lt"/>
                <a:ea typeface="+mn-ea"/>
                <a:cs typeface="+mn-cs"/>
              </a:defRPr>
            </a:lvl1pPr>
          </a:lstStyle>
          <a:p>
            <a:pPr>
              <a:defRPr/>
            </a:pPr>
            <a:fld id="{2D5F85DB-E255-CA43-831A-E9CBB1D60B54}" type="datetimeFigureOut">
              <a:rPr lang="en-US"/>
              <a:pPr>
                <a:defRPr/>
              </a:pPr>
              <a:t>11/14/2019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smtClean="0">
                <a:latin typeface="+mn-lt"/>
                <a:ea typeface="+mn-ea"/>
                <a:cs typeface="+mn-cs"/>
              </a:defRPr>
            </a:lvl1pPr>
          </a:lstStyle>
          <a:p>
            <a:pPr>
              <a:defRPr/>
            </a:pPr>
            <a:fld id="{68515D9F-63E5-5E4C-B535-ADCB716F50CC}" type="slidenum">
              <a:rPr lang="en-US"/>
              <a:pPr>
                <a:defRPr/>
              </a:pPr>
              <a:t>‹#›</a:t>
            </a:fld>
            <a:endParaRPr lang="en-US" dirty="0"/>
          </a:p>
        </p:txBody>
      </p:sp>
    </p:spTree>
    <p:extLst>
      <p:ext uri="{BB962C8B-B14F-4D97-AF65-F5344CB8AC3E}">
        <p14:creationId xmlns:p14="http://schemas.microsoft.com/office/powerpoint/2010/main" val="79319410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fontAlgn="base">
      <a:spcBef>
        <a:spcPct val="30000"/>
      </a:spcBef>
      <a:spcAft>
        <a:spcPct val="0"/>
      </a:spcAft>
      <a:defRPr sz="1200" kern="1200">
        <a:solidFill>
          <a:schemeClr val="tx1"/>
        </a:solidFill>
        <a:latin typeface="+mn-lt"/>
        <a:ea typeface="ＭＳ Ｐゴシック" charset="0"/>
        <a:cs typeface="+mn-cs"/>
      </a:defRPr>
    </a:lvl2pPr>
    <a:lvl3pPr marL="914400" algn="l" rtl="0" fontAlgn="base">
      <a:spcBef>
        <a:spcPct val="30000"/>
      </a:spcBef>
      <a:spcAft>
        <a:spcPct val="0"/>
      </a:spcAft>
      <a:defRPr sz="1200" kern="1200">
        <a:solidFill>
          <a:schemeClr val="tx1"/>
        </a:solidFill>
        <a:latin typeface="+mn-lt"/>
        <a:ea typeface="ＭＳ Ｐゴシック" charset="0"/>
        <a:cs typeface="+mn-cs"/>
      </a:defRPr>
    </a:lvl3pPr>
    <a:lvl4pPr marL="1371600" algn="l" rtl="0" fontAlgn="base">
      <a:spcBef>
        <a:spcPct val="30000"/>
      </a:spcBef>
      <a:spcAft>
        <a:spcPct val="0"/>
      </a:spcAft>
      <a:defRPr sz="1200" kern="1200">
        <a:solidFill>
          <a:schemeClr val="tx1"/>
        </a:solidFill>
        <a:latin typeface="+mn-lt"/>
        <a:ea typeface="ＭＳ Ｐゴシック" charset="0"/>
        <a:cs typeface="+mn-cs"/>
      </a:defRPr>
    </a:lvl4pPr>
    <a:lvl5pPr marL="1828800" algn="l" rtl="0" fontAlgn="base">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048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a:spcBef>
                <a:spcPct val="0"/>
              </a:spcBef>
            </a:pPr>
            <a:endParaRPr lang="en-US" i="1" dirty="0">
              <a:latin typeface="Calibri" charset="0"/>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7C959BB8-6FCE-5E45-82DE-A1F1B6FD5A35}" type="slidenum">
              <a:rPr lang="en-US">
                <a:solidFill>
                  <a:srgbClr val="000000"/>
                </a:solidFill>
                <a:latin typeface="Arial" charset="0"/>
              </a:rPr>
              <a:pPr fontAlgn="base">
                <a:spcBef>
                  <a:spcPct val="0"/>
                </a:spcBef>
                <a:spcAft>
                  <a:spcPct val="0"/>
                </a:spcAft>
              </a:pPr>
              <a:t>1</a:t>
            </a:fld>
            <a:endParaRPr lang="en-US" dirty="0">
              <a:solidFill>
                <a:srgbClr val="000000"/>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br>
              <a:rPr lang="en-US" dirty="0">
                <a:latin typeface="Calibri" charset="0"/>
              </a:rPr>
            </a:br>
            <a:endParaRPr lang="en-US" dirty="0">
              <a:latin typeface="Calibri"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1CF07948-2FD2-8145-9643-FD540EBE5E72}" type="slidenum">
              <a:rPr lang="en-US">
                <a:latin typeface="Arial" charset="0"/>
                <a:cs typeface="Arial" charset="0"/>
              </a:rPr>
              <a:pPr fontAlgn="base">
                <a:spcBef>
                  <a:spcPct val="0"/>
                </a:spcBef>
                <a:spcAft>
                  <a:spcPct val="0"/>
                </a:spcAft>
              </a:pPr>
              <a:t>10</a:t>
            </a:fld>
            <a:endParaRPr lang="en-US" dirty="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600200"/>
            <a:ext cx="7772400" cy="1470025"/>
          </a:xfrm>
        </p:spPr>
        <p:txBody>
          <a:bodyPr/>
          <a:lstStyle/>
          <a:p>
            <a:r>
              <a:rPr lang="en-US" dirty="0"/>
              <a:t>Click to edit Master title style</a:t>
            </a:r>
          </a:p>
        </p:txBody>
      </p:sp>
      <p:sp>
        <p:nvSpPr>
          <p:cNvPr id="3" name="Subtitle 2"/>
          <p:cNvSpPr>
            <a:spLocks noGrp="1"/>
          </p:cNvSpPr>
          <p:nvPr>
            <p:ph type="subTitle" idx="1"/>
          </p:nvPr>
        </p:nvSpPr>
        <p:spPr>
          <a:xfrm>
            <a:off x="1524000" y="34290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Footer Placeholder 4"/>
          <p:cNvSpPr>
            <a:spLocks noGrp="1"/>
          </p:cNvSpPr>
          <p:nvPr>
            <p:ph type="ftr" sz="quarter" idx="10"/>
          </p:nvPr>
        </p:nvSpPr>
        <p:spPr>
          <a:xfrm>
            <a:off x="381000" y="6248400"/>
            <a:ext cx="4800600" cy="473075"/>
          </a:xfrm>
          <a:prstGeom prst="rect">
            <a:avLst/>
          </a:prstGeom>
        </p:spPr>
        <p:txBody>
          <a:bodyPr/>
          <a:lstStyle>
            <a:lvl1pPr defTabSz="914400" fontAlgn="auto">
              <a:spcBef>
                <a:spcPts val="0"/>
              </a:spcBef>
              <a:spcAft>
                <a:spcPts val="0"/>
              </a:spcAft>
              <a:defRPr dirty="0">
                <a:solidFill>
                  <a:srgbClr val="F2F2F2"/>
                </a:solidFill>
                <a:latin typeface="+mn-lt"/>
                <a:ea typeface="+mn-ea"/>
                <a:cs typeface="+mn-cs"/>
              </a:defRPr>
            </a:lvl1pPr>
          </a:lstStyle>
          <a:p>
            <a:pPr>
              <a:defRPr/>
            </a:pPr>
            <a:endParaRPr lang="en-US" dirty="0"/>
          </a:p>
        </p:txBody>
      </p:sp>
      <p:sp>
        <p:nvSpPr>
          <p:cNvPr id="5" name="Slide Number Placeholder 4"/>
          <p:cNvSpPr>
            <a:spLocks noGrp="1"/>
          </p:cNvSpPr>
          <p:nvPr>
            <p:ph type="sldNum" sz="quarter" idx="4294967295"/>
          </p:nvPr>
        </p:nvSpPr>
        <p:spPr bwMode="auto">
          <a:xfrm>
            <a:off x="5334000" y="6324600"/>
            <a:ext cx="1066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fld id="{0412C10C-C776-CC40-9BCA-402EBBDBDF38}" type="slidenum">
              <a:rPr lang="en-US">
                <a:solidFill>
                  <a:schemeClr val="bg1"/>
                </a:solidFill>
              </a:rPr>
              <a:pPr algn="ctr"/>
              <a:t>‹#›</a:t>
            </a:fld>
            <a:endParaRPr lang="en-US" dirty="0">
              <a:solidFill>
                <a:schemeClr val="bg1"/>
              </a:solidFill>
            </a:endParaRPr>
          </a:p>
        </p:txBody>
      </p:sp>
    </p:spTree>
    <p:extLst>
      <p:ext uri="{BB962C8B-B14F-4D97-AF65-F5344CB8AC3E}">
        <p14:creationId xmlns:p14="http://schemas.microsoft.com/office/powerpoint/2010/main" val="107489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0" y="304800"/>
            <a:ext cx="9144000" cy="62484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Drag picture to placeholder or click icon to add</a:t>
            </a:r>
          </a:p>
        </p:txBody>
      </p:sp>
    </p:spTree>
    <p:extLst>
      <p:ext uri="{BB962C8B-B14F-4D97-AF65-F5344CB8AC3E}">
        <p14:creationId xmlns:p14="http://schemas.microsoft.com/office/powerpoint/2010/main" val="2628105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1143000"/>
            <a:ext cx="5686425" cy="625475"/>
          </a:xfrm>
        </p:spPr>
        <p:txBody>
          <a:bodyPr/>
          <a:lstStyle/>
          <a:p>
            <a:r>
              <a:rPr lang="en-US" dirty="0"/>
              <a:t>Click to edit Master title style</a:t>
            </a:r>
          </a:p>
        </p:txBody>
      </p:sp>
      <p:sp>
        <p:nvSpPr>
          <p:cNvPr id="3" name="Vertical Text Placeholder 2"/>
          <p:cNvSpPr>
            <a:spLocks noGrp="1"/>
          </p:cNvSpPr>
          <p:nvPr>
            <p:ph type="body" orient="vert" idx="1"/>
          </p:nvPr>
        </p:nvSpPr>
        <p:spPr>
          <a:xfrm rot="16200000">
            <a:off x="3200400" y="-228600"/>
            <a:ext cx="3200400" cy="838200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4"/>
          <p:cNvSpPr>
            <a:spLocks noGrp="1"/>
          </p:cNvSpPr>
          <p:nvPr>
            <p:ph type="ftr" sz="quarter" idx="10"/>
          </p:nvPr>
        </p:nvSpPr>
        <p:spPr>
          <a:xfrm>
            <a:off x="381000" y="6248400"/>
            <a:ext cx="4800600" cy="473075"/>
          </a:xfrm>
          <a:prstGeom prst="rect">
            <a:avLst/>
          </a:prstGeom>
        </p:spPr>
        <p:txBody>
          <a:bodyPr/>
          <a:lstStyle>
            <a:lvl1pPr defTabSz="914400" fontAlgn="auto">
              <a:spcBef>
                <a:spcPts val="0"/>
              </a:spcBef>
              <a:spcAft>
                <a:spcPts val="0"/>
              </a:spcAft>
              <a:defRPr dirty="0">
                <a:solidFill>
                  <a:srgbClr val="F2F2F2"/>
                </a:solidFill>
                <a:latin typeface="+mn-lt"/>
                <a:ea typeface="+mn-ea"/>
                <a:cs typeface="+mn-cs"/>
              </a:defRPr>
            </a:lvl1pPr>
          </a:lstStyle>
          <a:p>
            <a:pPr>
              <a:defRPr/>
            </a:pPr>
            <a:endParaRPr lang="en-US" dirty="0"/>
          </a:p>
        </p:txBody>
      </p:sp>
      <p:sp>
        <p:nvSpPr>
          <p:cNvPr id="7" name="Slide Number Placeholder 4"/>
          <p:cNvSpPr>
            <a:spLocks noGrp="1"/>
          </p:cNvSpPr>
          <p:nvPr>
            <p:ph type="sldNum" sz="quarter" idx="4294967295"/>
          </p:nvPr>
        </p:nvSpPr>
        <p:spPr bwMode="auto">
          <a:xfrm>
            <a:off x="5334000" y="6324600"/>
            <a:ext cx="1066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fld id="{0412C10C-C776-CC40-9BCA-402EBBDBDF38}" type="slidenum">
              <a:rPr lang="en-US">
                <a:solidFill>
                  <a:schemeClr val="bg1"/>
                </a:solidFill>
              </a:rPr>
              <a:pPr algn="ctr"/>
              <a:t>‹#›</a:t>
            </a:fld>
            <a:endParaRPr lang="en-US" dirty="0">
              <a:solidFill>
                <a:schemeClr val="bg1"/>
              </a:solidFill>
            </a:endParaRPr>
          </a:p>
        </p:txBody>
      </p:sp>
    </p:spTree>
    <p:extLst>
      <p:ext uri="{BB962C8B-B14F-4D97-AF65-F5344CB8AC3E}">
        <p14:creationId xmlns:p14="http://schemas.microsoft.com/office/powerpoint/2010/main" val="23124351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4371359" y="-2618759"/>
            <a:ext cx="1447800" cy="8056918"/>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rot="16200000">
            <a:off x="2838449" y="552448"/>
            <a:ext cx="3657602" cy="6972300"/>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0"/>
          </p:nvPr>
        </p:nvSpPr>
        <p:spPr>
          <a:xfrm>
            <a:off x="381000" y="6248400"/>
            <a:ext cx="4800600" cy="473075"/>
          </a:xfrm>
          <a:prstGeom prst="rect">
            <a:avLst/>
          </a:prstGeom>
        </p:spPr>
        <p:txBody>
          <a:bodyPr/>
          <a:lstStyle>
            <a:lvl1pPr defTabSz="914400" fontAlgn="auto">
              <a:spcBef>
                <a:spcPts val="0"/>
              </a:spcBef>
              <a:spcAft>
                <a:spcPts val="0"/>
              </a:spcAft>
              <a:defRPr dirty="0">
                <a:solidFill>
                  <a:srgbClr val="F2F2F2"/>
                </a:solidFill>
                <a:latin typeface="+mn-lt"/>
                <a:ea typeface="+mn-ea"/>
                <a:cs typeface="+mn-cs"/>
              </a:defRPr>
            </a:lvl1pPr>
          </a:lstStyle>
          <a:p>
            <a:pPr>
              <a:defRPr/>
            </a:pPr>
            <a:endParaRPr lang="en-US" dirty="0"/>
          </a:p>
        </p:txBody>
      </p:sp>
      <p:sp>
        <p:nvSpPr>
          <p:cNvPr id="6" name="Slide Number Placeholder 4"/>
          <p:cNvSpPr>
            <a:spLocks noGrp="1"/>
          </p:cNvSpPr>
          <p:nvPr>
            <p:ph type="sldNum" sz="quarter" idx="4294967295"/>
          </p:nvPr>
        </p:nvSpPr>
        <p:spPr bwMode="auto">
          <a:xfrm>
            <a:off x="5334000" y="6324600"/>
            <a:ext cx="1066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fld id="{0412C10C-C776-CC40-9BCA-402EBBDBDF38}" type="slidenum">
              <a:rPr lang="en-US">
                <a:solidFill>
                  <a:schemeClr val="bg1"/>
                </a:solidFill>
              </a:rPr>
              <a:pPr algn="ctr"/>
              <a:t>‹#›</a:t>
            </a:fld>
            <a:endParaRPr lang="en-US" dirty="0">
              <a:solidFill>
                <a:schemeClr val="bg1"/>
              </a:solidFill>
            </a:endParaRPr>
          </a:p>
        </p:txBody>
      </p:sp>
    </p:spTree>
    <p:extLst>
      <p:ext uri="{BB962C8B-B14F-4D97-AF65-F5344CB8AC3E}">
        <p14:creationId xmlns:p14="http://schemas.microsoft.com/office/powerpoint/2010/main" val="1358514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1485900" y="1212850"/>
            <a:ext cx="18415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dirty="0">
              <a:solidFill>
                <a:srgbClr val="000000"/>
              </a:solidFill>
              <a:latin typeface="Calibri" pitchFamily="34" charset="0"/>
              <a:ea typeface="+mn-ea"/>
            </a:endParaRPr>
          </a:p>
        </p:txBody>
      </p:sp>
      <p:sp>
        <p:nvSpPr>
          <p:cNvPr id="5" name="TextBox 4"/>
          <p:cNvSpPr txBox="1">
            <a:spLocks noChangeArrowheads="1"/>
          </p:cNvSpPr>
          <p:nvPr userDrawn="1"/>
        </p:nvSpPr>
        <p:spPr bwMode="auto">
          <a:xfrm>
            <a:off x="1485900" y="1212850"/>
            <a:ext cx="18415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defTabSz="457200" eaLnBrk="0" hangingPunct="0">
              <a:defRPr>
                <a:solidFill>
                  <a:schemeClr val="tx1"/>
                </a:solidFill>
                <a:latin typeface="Arial" pitchFamily="34" charset="0"/>
                <a:cs typeface="Arial" pitchFamily="34" charset="0"/>
              </a:defRPr>
            </a:lvl1pPr>
            <a:lvl2pPr marL="742950" indent="-285750" defTabSz="457200" eaLnBrk="0" hangingPunct="0">
              <a:defRPr>
                <a:solidFill>
                  <a:schemeClr val="tx1"/>
                </a:solidFill>
                <a:latin typeface="Arial" pitchFamily="34" charset="0"/>
                <a:cs typeface="Arial" pitchFamily="34" charset="0"/>
              </a:defRPr>
            </a:lvl2pPr>
            <a:lvl3pPr marL="1143000" indent="-228600" defTabSz="457200" eaLnBrk="0" hangingPunct="0">
              <a:defRPr>
                <a:solidFill>
                  <a:schemeClr val="tx1"/>
                </a:solidFill>
                <a:latin typeface="Arial" pitchFamily="34" charset="0"/>
                <a:cs typeface="Arial" pitchFamily="34" charset="0"/>
              </a:defRPr>
            </a:lvl3pPr>
            <a:lvl4pPr marL="1600200" indent="-228600" defTabSz="457200" eaLnBrk="0" hangingPunct="0">
              <a:defRPr>
                <a:solidFill>
                  <a:schemeClr val="tx1"/>
                </a:solidFill>
                <a:latin typeface="Arial" pitchFamily="34" charset="0"/>
                <a:cs typeface="Arial" pitchFamily="34" charset="0"/>
              </a:defRPr>
            </a:lvl4pPr>
            <a:lvl5pPr marL="2057400" indent="-228600" defTabSz="457200" eaLnBrk="0" hangingPunct="0">
              <a:defRPr>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endParaRPr lang="en-US" dirty="0">
              <a:solidFill>
                <a:srgbClr val="000000"/>
              </a:solidFill>
              <a:latin typeface="Calibri" pitchFamily="34" charset="0"/>
              <a:ea typeface="+mn-ea"/>
            </a:endParaRPr>
          </a:p>
        </p:txBody>
      </p:sp>
      <p:sp>
        <p:nvSpPr>
          <p:cNvPr id="2" name="Title 1"/>
          <p:cNvSpPr>
            <a:spLocks noGrp="1"/>
          </p:cNvSpPr>
          <p:nvPr>
            <p:ph type="title"/>
          </p:nvPr>
        </p:nvSpPr>
        <p:spPr>
          <a:xfrm>
            <a:off x="402074" y="696499"/>
            <a:ext cx="8616598" cy="626300"/>
          </a:xfrm>
        </p:spPr>
        <p:txBody>
          <a:bodyPr/>
          <a:lstStyle/>
          <a:p>
            <a:r>
              <a:rPr lang="en-US"/>
              <a:t>Click to edit Master title style</a:t>
            </a:r>
            <a:endParaRPr lang="en-US" dirty="0"/>
          </a:p>
        </p:txBody>
      </p:sp>
      <p:sp>
        <p:nvSpPr>
          <p:cNvPr id="3" name="Content Placeholder 2"/>
          <p:cNvSpPr>
            <a:spLocks noGrp="1"/>
          </p:cNvSpPr>
          <p:nvPr>
            <p:ph idx="1"/>
          </p:nvPr>
        </p:nvSpPr>
        <p:spPr>
          <a:xfrm>
            <a:off x="402074" y="1582182"/>
            <a:ext cx="8137219" cy="1321024"/>
          </a:xfrm>
        </p:spPr>
        <p:txBody>
          <a:bodyPr/>
          <a:lstStyle>
            <a:lvl1pPr>
              <a:buClr>
                <a:schemeClr val="tx2">
                  <a:lumMod val="60000"/>
                  <a:lumOff val="40000"/>
                </a:schemeClr>
              </a:buClr>
              <a:defRPr>
                <a:solidFill>
                  <a:srgbClr val="000000"/>
                </a:solidFill>
              </a:defRPr>
            </a:lvl1pPr>
            <a:lvl2pPr>
              <a:buClr>
                <a:schemeClr val="tx2">
                  <a:lumMod val="60000"/>
                  <a:lumOff val="40000"/>
                </a:schemeClr>
              </a:buClr>
              <a:defRPr>
                <a:solidFill>
                  <a:srgbClr val="000000"/>
                </a:solidFill>
              </a:defRPr>
            </a:lvl2pPr>
            <a:lvl3pPr>
              <a:buClr>
                <a:schemeClr val="tx2">
                  <a:lumMod val="60000"/>
                  <a:lumOff val="40000"/>
                </a:schemeClr>
              </a:buClr>
              <a:defRPr>
                <a:solidFill>
                  <a:srgbClr val="000000"/>
                </a:solidFill>
              </a:defRPr>
            </a:lvl3pPr>
            <a:lvl4pPr>
              <a:buClr>
                <a:schemeClr val="tx2">
                  <a:lumMod val="60000"/>
                  <a:lumOff val="40000"/>
                </a:schemeClr>
              </a:buClr>
              <a:defRPr>
                <a:solidFill>
                  <a:srgbClr val="000000"/>
                </a:solidFill>
              </a:defRPr>
            </a:lvl4pPr>
            <a:lvl5pPr>
              <a:buClr>
                <a:schemeClr val="tx2">
                  <a:lumMod val="60000"/>
                  <a:lumOff val="40000"/>
                </a:schemeClr>
              </a:buClr>
              <a:defRPr>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4"/>
          <p:cNvSpPr>
            <a:spLocks noGrp="1"/>
          </p:cNvSpPr>
          <p:nvPr>
            <p:ph type="ftr" sz="quarter" idx="10"/>
          </p:nvPr>
        </p:nvSpPr>
        <p:spPr>
          <a:xfrm>
            <a:off x="381000" y="6248400"/>
            <a:ext cx="4953000" cy="473075"/>
          </a:xfrm>
          <a:prstGeom prst="rect">
            <a:avLst/>
          </a:prstGeom>
        </p:spPr>
        <p:txBody>
          <a:bodyPr/>
          <a:lstStyle>
            <a:lvl1pPr defTabSz="914400" fontAlgn="auto">
              <a:spcBef>
                <a:spcPts val="0"/>
              </a:spcBef>
              <a:spcAft>
                <a:spcPts val="0"/>
              </a:spcAft>
              <a:defRPr dirty="0">
                <a:solidFill>
                  <a:srgbClr val="F2F2F2"/>
                </a:solidFill>
                <a:latin typeface="+mn-lt"/>
                <a:ea typeface="+mn-ea"/>
                <a:cs typeface="+mn-cs"/>
              </a:defRPr>
            </a:lvl1pPr>
          </a:lstStyle>
          <a:p>
            <a:pPr>
              <a:defRPr/>
            </a:pPr>
            <a:endParaRPr lang="en-US" dirty="0"/>
          </a:p>
        </p:txBody>
      </p:sp>
      <p:sp>
        <p:nvSpPr>
          <p:cNvPr id="7" name="Slide Number Placeholder 4"/>
          <p:cNvSpPr>
            <a:spLocks noGrp="1"/>
          </p:cNvSpPr>
          <p:nvPr>
            <p:ph type="sldNum" sz="quarter" idx="4294967295"/>
          </p:nvPr>
        </p:nvSpPr>
        <p:spPr bwMode="auto">
          <a:xfrm>
            <a:off x="5486400" y="6324600"/>
            <a:ext cx="1066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fld id="{0412C10C-C776-CC40-9BCA-402EBBDBDF38}" type="slidenum">
              <a:rPr lang="en-US">
                <a:solidFill>
                  <a:schemeClr val="bg1"/>
                </a:solidFill>
              </a:rPr>
              <a:pPr algn="ctr"/>
              <a:t>‹#›</a:t>
            </a:fld>
            <a:endParaRPr lang="en-US" dirty="0">
              <a:solidFill>
                <a:schemeClr val="bg1"/>
              </a:solidFill>
            </a:endParaRPr>
          </a:p>
        </p:txBody>
      </p:sp>
    </p:spTree>
    <p:extLst>
      <p:ext uri="{BB962C8B-B14F-4D97-AF65-F5344CB8AC3E}">
        <p14:creationId xmlns:p14="http://schemas.microsoft.com/office/powerpoint/2010/main" val="1675115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0" y="16764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62000" y="3505200"/>
            <a:ext cx="7772400" cy="53340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Footer Placeholder 4"/>
          <p:cNvSpPr>
            <a:spLocks noGrp="1"/>
          </p:cNvSpPr>
          <p:nvPr>
            <p:ph type="ftr" sz="quarter" idx="10"/>
          </p:nvPr>
        </p:nvSpPr>
        <p:spPr>
          <a:xfrm>
            <a:off x="381000" y="6248400"/>
            <a:ext cx="4800600" cy="473075"/>
          </a:xfrm>
          <a:prstGeom prst="rect">
            <a:avLst/>
          </a:prstGeom>
        </p:spPr>
        <p:txBody>
          <a:bodyPr/>
          <a:lstStyle>
            <a:lvl1pPr defTabSz="914400" fontAlgn="auto">
              <a:spcBef>
                <a:spcPts val="0"/>
              </a:spcBef>
              <a:spcAft>
                <a:spcPts val="0"/>
              </a:spcAft>
              <a:defRPr dirty="0">
                <a:solidFill>
                  <a:srgbClr val="F2F2F2"/>
                </a:solidFill>
                <a:latin typeface="+mn-lt"/>
                <a:ea typeface="+mn-ea"/>
                <a:cs typeface="+mn-cs"/>
              </a:defRPr>
            </a:lvl1pPr>
          </a:lstStyle>
          <a:p>
            <a:pPr>
              <a:defRPr/>
            </a:pPr>
            <a:endParaRPr lang="en-US" dirty="0"/>
          </a:p>
        </p:txBody>
      </p:sp>
      <p:sp>
        <p:nvSpPr>
          <p:cNvPr id="7" name="Slide Number Placeholder 4"/>
          <p:cNvSpPr>
            <a:spLocks noGrp="1"/>
          </p:cNvSpPr>
          <p:nvPr>
            <p:ph type="sldNum" sz="quarter" idx="4294967295"/>
          </p:nvPr>
        </p:nvSpPr>
        <p:spPr bwMode="auto">
          <a:xfrm>
            <a:off x="5334000" y="6324600"/>
            <a:ext cx="1066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fld id="{0412C10C-C776-CC40-9BCA-402EBBDBDF38}" type="slidenum">
              <a:rPr lang="en-US">
                <a:solidFill>
                  <a:schemeClr val="bg1"/>
                </a:solidFill>
              </a:rPr>
              <a:pPr algn="ctr"/>
              <a:t>‹#›</a:t>
            </a:fld>
            <a:endParaRPr lang="en-US" dirty="0">
              <a:solidFill>
                <a:schemeClr val="bg1"/>
              </a:solidFill>
            </a:endParaRPr>
          </a:p>
        </p:txBody>
      </p:sp>
    </p:spTree>
    <p:extLst>
      <p:ext uri="{BB962C8B-B14F-4D97-AF65-F5344CB8AC3E}">
        <p14:creationId xmlns:p14="http://schemas.microsoft.com/office/powerpoint/2010/main" val="2267807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610600" cy="625475"/>
          </a:xfrm>
        </p:spPr>
        <p:txBody>
          <a:bodyPr/>
          <a:lstStyle/>
          <a:p>
            <a:r>
              <a:rPr lang="en-US" dirty="0"/>
              <a:t>Click to edit Master title style</a:t>
            </a:r>
          </a:p>
        </p:txBody>
      </p:sp>
      <p:sp>
        <p:nvSpPr>
          <p:cNvPr id="3" name="Content Placeholder 2"/>
          <p:cNvSpPr>
            <a:spLocks noGrp="1"/>
          </p:cNvSpPr>
          <p:nvPr>
            <p:ph sz="half" idx="1"/>
          </p:nvPr>
        </p:nvSpPr>
        <p:spPr>
          <a:xfrm>
            <a:off x="457200" y="1600201"/>
            <a:ext cx="40386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4"/>
          <p:cNvSpPr>
            <a:spLocks noGrp="1"/>
          </p:cNvSpPr>
          <p:nvPr>
            <p:ph type="ftr" sz="quarter" idx="10"/>
          </p:nvPr>
        </p:nvSpPr>
        <p:spPr>
          <a:xfrm>
            <a:off x="381000" y="6248400"/>
            <a:ext cx="4800600" cy="473075"/>
          </a:xfrm>
          <a:prstGeom prst="rect">
            <a:avLst/>
          </a:prstGeom>
        </p:spPr>
        <p:txBody>
          <a:bodyPr/>
          <a:lstStyle>
            <a:lvl1pPr defTabSz="914400" fontAlgn="auto">
              <a:spcBef>
                <a:spcPts val="0"/>
              </a:spcBef>
              <a:spcAft>
                <a:spcPts val="0"/>
              </a:spcAft>
              <a:defRPr dirty="0">
                <a:solidFill>
                  <a:srgbClr val="F2F2F2"/>
                </a:solidFill>
                <a:latin typeface="+mn-lt"/>
                <a:ea typeface="+mn-ea"/>
                <a:cs typeface="+mn-cs"/>
              </a:defRPr>
            </a:lvl1pPr>
          </a:lstStyle>
          <a:p>
            <a:pPr>
              <a:defRPr/>
            </a:pPr>
            <a:endParaRPr lang="en-US" dirty="0"/>
          </a:p>
        </p:txBody>
      </p:sp>
      <p:sp>
        <p:nvSpPr>
          <p:cNvPr id="8" name="Slide Number Placeholder 4"/>
          <p:cNvSpPr>
            <a:spLocks noGrp="1"/>
          </p:cNvSpPr>
          <p:nvPr>
            <p:ph type="sldNum" sz="quarter" idx="4294967295"/>
          </p:nvPr>
        </p:nvSpPr>
        <p:spPr bwMode="auto">
          <a:xfrm>
            <a:off x="5334000" y="6324600"/>
            <a:ext cx="1066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fld id="{0412C10C-C776-CC40-9BCA-402EBBDBDF38}" type="slidenum">
              <a:rPr lang="en-US">
                <a:solidFill>
                  <a:schemeClr val="bg1"/>
                </a:solidFill>
              </a:rPr>
              <a:pPr algn="ctr"/>
              <a:t>‹#›</a:t>
            </a:fld>
            <a:endParaRPr lang="en-US" dirty="0">
              <a:solidFill>
                <a:schemeClr val="bg1"/>
              </a:solidFill>
            </a:endParaRPr>
          </a:p>
        </p:txBody>
      </p:sp>
    </p:spTree>
    <p:extLst>
      <p:ext uri="{BB962C8B-B14F-4D97-AF65-F5344CB8AC3E}">
        <p14:creationId xmlns:p14="http://schemas.microsoft.com/office/powerpoint/2010/main" val="1716210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838200"/>
            <a:ext cx="8686800" cy="6254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6925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7687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ooter Placeholder 4"/>
          <p:cNvSpPr>
            <a:spLocks noGrp="1"/>
          </p:cNvSpPr>
          <p:nvPr>
            <p:ph type="ftr" sz="quarter" idx="10"/>
          </p:nvPr>
        </p:nvSpPr>
        <p:spPr>
          <a:xfrm>
            <a:off x="381000" y="6248400"/>
            <a:ext cx="4800600" cy="473075"/>
          </a:xfrm>
          <a:prstGeom prst="rect">
            <a:avLst/>
          </a:prstGeom>
        </p:spPr>
        <p:txBody>
          <a:bodyPr/>
          <a:lstStyle>
            <a:lvl1pPr defTabSz="914400" fontAlgn="auto">
              <a:spcBef>
                <a:spcPts val="0"/>
              </a:spcBef>
              <a:spcAft>
                <a:spcPts val="0"/>
              </a:spcAft>
              <a:defRPr dirty="0">
                <a:solidFill>
                  <a:srgbClr val="F2F2F2"/>
                </a:solidFill>
                <a:latin typeface="+mn-lt"/>
                <a:ea typeface="+mn-ea"/>
                <a:cs typeface="+mn-cs"/>
              </a:defRPr>
            </a:lvl1pPr>
          </a:lstStyle>
          <a:p>
            <a:pPr>
              <a:defRPr/>
            </a:pPr>
            <a:endParaRPr lang="en-US" dirty="0"/>
          </a:p>
        </p:txBody>
      </p:sp>
      <p:sp>
        <p:nvSpPr>
          <p:cNvPr id="10" name="Slide Number Placeholder 4"/>
          <p:cNvSpPr>
            <a:spLocks noGrp="1"/>
          </p:cNvSpPr>
          <p:nvPr>
            <p:ph type="sldNum" sz="quarter" idx="4294967295"/>
          </p:nvPr>
        </p:nvSpPr>
        <p:spPr bwMode="auto">
          <a:xfrm>
            <a:off x="5334000" y="6324600"/>
            <a:ext cx="1066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fld id="{0412C10C-C776-CC40-9BCA-402EBBDBDF38}" type="slidenum">
              <a:rPr lang="en-US">
                <a:solidFill>
                  <a:schemeClr val="bg1"/>
                </a:solidFill>
              </a:rPr>
              <a:pPr algn="ctr"/>
              <a:t>‹#›</a:t>
            </a:fld>
            <a:endParaRPr lang="en-US" dirty="0">
              <a:solidFill>
                <a:schemeClr val="bg1"/>
              </a:solidFill>
            </a:endParaRPr>
          </a:p>
        </p:txBody>
      </p:sp>
    </p:spTree>
    <p:extLst>
      <p:ext uri="{BB962C8B-B14F-4D97-AF65-F5344CB8AC3E}">
        <p14:creationId xmlns:p14="http://schemas.microsoft.com/office/powerpoint/2010/main" val="2232265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90800" y="2133600"/>
            <a:ext cx="4522788" cy="1387475"/>
          </a:xfrm>
        </p:spPr>
        <p:txBody>
          <a:bodyPr/>
          <a:lstStyle/>
          <a:p>
            <a:r>
              <a:rPr lang="en-US" dirty="0"/>
              <a:t>Click to edit Master title style</a:t>
            </a:r>
          </a:p>
        </p:txBody>
      </p:sp>
      <p:sp>
        <p:nvSpPr>
          <p:cNvPr id="5" name="Footer Placeholder 4"/>
          <p:cNvSpPr>
            <a:spLocks noGrp="1"/>
          </p:cNvSpPr>
          <p:nvPr>
            <p:ph type="ftr" sz="quarter" idx="10"/>
          </p:nvPr>
        </p:nvSpPr>
        <p:spPr>
          <a:xfrm>
            <a:off x="381000" y="6248400"/>
            <a:ext cx="4800600" cy="473075"/>
          </a:xfrm>
          <a:prstGeom prst="rect">
            <a:avLst/>
          </a:prstGeom>
        </p:spPr>
        <p:txBody>
          <a:bodyPr/>
          <a:lstStyle>
            <a:lvl1pPr defTabSz="914400" fontAlgn="auto">
              <a:spcBef>
                <a:spcPts val="0"/>
              </a:spcBef>
              <a:spcAft>
                <a:spcPts val="0"/>
              </a:spcAft>
              <a:defRPr dirty="0">
                <a:solidFill>
                  <a:srgbClr val="F2F2F2"/>
                </a:solidFill>
                <a:latin typeface="+mn-lt"/>
                <a:ea typeface="+mn-ea"/>
                <a:cs typeface="+mn-cs"/>
              </a:defRPr>
            </a:lvl1pPr>
          </a:lstStyle>
          <a:p>
            <a:pPr>
              <a:defRPr/>
            </a:pPr>
            <a:endParaRPr lang="en-US" dirty="0"/>
          </a:p>
        </p:txBody>
      </p:sp>
      <p:sp>
        <p:nvSpPr>
          <p:cNvPr id="6" name="Slide Number Placeholder 4"/>
          <p:cNvSpPr>
            <a:spLocks noGrp="1"/>
          </p:cNvSpPr>
          <p:nvPr>
            <p:ph type="sldNum" sz="quarter" idx="4294967295"/>
          </p:nvPr>
        </p:nvSpPr>
        <p:spPr bwMode="auto">
          <a:xfrm>
            <a:off x="5334000" y="6324600"/>
            <a:ext cx="1066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fld id="{0412C10C-C776-CC40-9BCA-402EBBDBDF38}" type="slidenum">
              <a:rPr lang="en-US">
                <a:solidFill>
                  <a:schemeClr val="bg1"/>
                </a:solidFill>
              </a:rPr>
              <a:pPr algn="ctr"/>
              <a:t>‹#›</a:t>
            </a:fld>
            <a:endParaRPr lang="en-US" dirty="0">
              <a:solidFill>
                <a:schemeClr val="bg1"/>
              </a:solidFill>
            </a:endParaRPr>
          </a:p>
        </p:txBody>
      </p:sp>
    </p:spTree>
    <p:extLst>
      <p:ext uri="{BB962C8B-B14F-4D97-AF65-F5344CB8AC3E}">
        <p14:creationId xmlns:p14="http://schemas.microsoft.com/office/powerpoint/2010/main" val="4233867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Footer Placeholder 4"/>
          <p:cNvSpPr>
            <a:spLocks noGrp="1"/>
          </p:cNvSpPr>
          <p:nvPr>
            <p:ph type="ftr" sz="quarter" idx="10"/>
          </p:nvPr>
        </p:nvSpPr>
        <p:spPr>
          <a:xfrm>
            <a:off x="381000" y="6248400"/>
            <a:ext cx="4800600" cy="473075"/>
          </a:xfrm>
          <a:prstGeom prst="rect">
            <a:avLst/>
          </a:prstGeom>
        </p:spPr>
        <p:txBody>
          <a:bodyPr/>
          <a:lstStyle>
            <a:lvl1pPr defTabSz="914400" fontAlgn="auto">
              <a:spcBef>
                <a:spcPts val="0"/>
              </a:spcBef>
              <a:spcAft>
                <a:spcPts val="0"/>
              </a:spcAft>
              <a:defRPr dirty="0">
                <a:solidFill>
                  <a:srgbClr val="F2F2F2"/>
                </a:solidFill>
                <a:latin typeface="+mn-lt"/>
                <a:ea typeface="+mn-ea"/>
                <a:cs typeface="+mn-cs"/>
              </a:defRPr>
            </a:lvl1pPr>
          </a:lstStyle>
          <a:p>
            <a:pPr>
              <a:defRPr/>
            </a:pPr>
            <a:endParaRPr lang="en-US" dirty="0"/>
          </a:p>
        </p:txBody>
      </p:sp>
      <p:sp>
        <p:nvSpPr>
          <p:cNvPr id="5" name="Slide Number Placeholder 4"/>
          <p:cNvSpPr>
            <a:spLocks noGrp="1"/>
          </p:cNvSpPr>
          <p:nvPr>
            <p:ph type="sldNum" sz="quarter" idx="4294967295"/>
          </p:nvPr>
        </p:nvSpPr>
        <p:spPr bwMode="auto">
          <a:xfrm>
            <a:off x="5334000" y="6324600"/>
            <a:ext cx="1066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fld id="{0412C10C-C776-CC40-9BCA-402EBBDBDF38}" type="slidenum">
              <a:rPr lang="en-US">
                <a:solidFill>
                  <a:schemeClr val="bg1"/>
                </a:solidFill>
              </a:rPr>
              <a:pPr algn="ctr"/>
              <a:t>‹#›</a:t>
            </a:fld>
            <a:endParaRPr lang="en-US" dirty="0">
              <a:solidFill>
                <a:schemeClr val="bg1"/>
              </a:solidFill>
            </a:endParaRPr>
          </a:p>
        </p:txBody>
      </p:sp>
    </p:spTree>
    <p:extLst>
      <p:ext uri="{BB962C8B-B14F-4D97-AF65-F5344CB8AC3E}">
        <p14:creationId xmlns:p14="http://schemas.microsoft.com/office/powerpoint/2010/main" val="4158818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838200"/>
            <a:ext cx="3657600" cy="53340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810000" y="990600"/>
            <a:ext cx="5111750" cy="5059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600201"/>
            <a:ext cx="3008313" cy="4038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7" name="Footer Placeholder 4"/>
          <p:cNvSpPr>
            <a:spLocks noGrp="1"/>
          </p:cNvSpPr>
          <p:nvPr>
            <p:ph type="ftr" sz="quarter" idx="10"/>
          </p:nvPr>
        </p:nvSpPr>
        <p:spPr>
          <a:xfrm>
            <a:off x="381000" y="6248400"/>
            <a:ext cx="4800600" cy="473075"/>
          </a:xfrm>
          <a:prstGeom prst="rect">
            <a:avLst/>
          </a:prstGeom>
        </p:spPr>
        <p:txBody>
          <a:bodyPr/>
          <a:lstStyle>
            <a:lvl1pPr defTabSz="914400" fontAlgn="auto">
              <a:spcBef>
                <a:spcPts val="0"/>
              </a:spcBef>
              <a:spcAft>
                <a:spcPts val="0"/>
              </a:spcAft>
              <a:defRPr dirty="0">
                <a:solidFill>
                  <a:srgbClr val="F2F2F2"/>
                </a:solidFill>
                <a:latin typeface="+mn-lt"/>
                <a:ea typeface="+mn-ea"/>
                <a:cs typeface="+mn-cs"/>
              </a:defRPr>
            </a:lvl1pPr>
          </a:lstStyle>
          <a:p>
            <a:pPr>
              <a:defRPr/>
            </a:pPr>
            <a:endParaRPr lang="en-US" dirty="0"/>
          </a:p>
        </p:txBody>
      </p:sp>
      <p:sp>
        <p:nvSpPr>
          <p:cNvPr id="8" name="Slide Number Placeholder 4"/>
          <p:cNvSpPr>
            <a:spLocks noGrp="1"/>
          </p:cNvSpPr>
          <p:nvPr>
            <p:ph type="sldNum" sz="quarter" idx="4294967295"/>
          </p:nvPr>
        </p:nvSpPr>
        <p:spPr bwMode="auto">
          <a:xfrm>
            <a:off x="5334000" y="6324600"/>
            <a:ext cx="1066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fld id="{0412C10C-C776-CC40-9BCA-402EBBDBDF38}" type="slidenum">
              <a:rPr lang="en-US">
                <a:solidFill>
                  <a:schemeClr val="bg1"/>
                </a:solidFill>
              </a:rPr>
              <a:pPr algn="ctr"/>
              <a:t>‹#›</a:t>
            </a:fld>
            <a:endParaRPr lang="en-US" dirty="0">
              <a:solidFill>
                <a:schemeClr val="bg1"/>
              </a:solidFill>
            </a:endParaRPr>
          </a:p>
        </p:txBody>
      </p:sp>
    </p:spTree>
    <p:extLst>
      <p:ext uri="{BB962C8B-B14F-4D97-AF65-F5344CB8AC3E}">
        <p14:creationId xmlns:p14="http://schemas.microsoft.com/office/powerpoint/2010/main" val="3062968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Footer Placeholder 4"/>
          <p:cNvSpPr>
            <a:spLocks noGrp="1"/>
          </p:cNvSpPr>
          <p:nvPr>
            <p:ph type="ftr" sz="quarter" idx="10"/>
          </p:nvPr>
        </p:nvSpPr>
        <p:spPr>
          <a:xfrm>
            <a:off x="381000" y="6248400"/>
            <a:ext cx="4800600" cy="473075"/>
          </a:xfrm>
          <a:prstGeom prst="rect">
            <a:avLst/>
          </a:prstGeom>
        </p:spPr>
        <p:txBody>
          <a:bodyPr/>
          <a:lstStyle>
            <a:lvl1pPr defTabSz="914400" fontAlgn="auto">
              <a:spcBef>
                <a:spcPts val="0"/>
              </a:spcBef>
              <a:spcAft>
                <a:spcPts val="0"/>
              </a:spcAft>
              <a:defRPr dirty="0">
                <a:solidFill>
                  <a:srgbClr val="F2F2F2"/>
                </a:solidFill>
                <a:latin typeface="+mn-lt"/>
                <a:ea typeface="+mn-ea"/>
                <a:cs typeface="+mn-cs"/>
              </a:defRPr>
            </a:lvl1pPr>
          </a:lstStyle>
          <a:p>
            <a:pPr>
              <a:defRPr/>
            </a:pPr>
            <a:endParaRPr lang="en-US" dirty="0"/>
          </a:p>
        </p:txBody>
      </p:sp>
      <p:sp>
        <p:nvSpPr>
          <p:cNvPr id="8" name="Slide Number Placeholder 4"/>
          <p:cNvSpPr>
            <a:spLocks noGrp="1"/>
          </p:cNvSpPr>
          <p:nvPr>
            <p:ph type="sldNum" sz="quarter" idx="4294967295"/>
          </p:nvPr>
        </p:nvSpPr>
        <p:spPr bwMode="auto">
          <a:xfrm>
            <a:off x="5334000" y="6324600"/>
            <a:ext cx="10668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fld id="{0412C10C-C776-CC40-9BCA-402EBBDBDF38}" type="slidenum">
              <a:rPr lang="en-US">
                <a:solidFill>
                  <a:schemeClr val="bg1"/>
                </a:solidFill>
              </a:rPr>
              <a:pPr algn="ctr"/>
              <a:t>‹#›</a:t>
            </a:fld>
            <a:endParaRPr lang="en-US" dirty="0">
              <a:solidFill>
                <a:schemeClr val="bg1"/>
              </a:solidFill>
            </a:endParaRPr>
          </a:p>
        </p:txBody>
      </p:sp>
    </p:spTree>
    <p:extLst>
      <p:ext uri="{BB962C8B-B14F-4D97-AF65-F5344CB8AC3E}">
        <p14:creationId xmlns:p14="http://schemas.microsoft.com/office/powerpoint/2010/main" val="3314555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810000" y="2630488"/>
            <a:ext cx="5208588" cy="625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Title of Presentation</a:t>
            </a:r>
          </a:p>
        </p:txBody>
      </p:sp>
      <p:sp>
        <p:nvSpPr>
          <p:cNvPr id="1027" name="Text Placeholder 2"/>
          <p:cNvSpPr>
            <a:spLocks noGrp="1"/>
          </p:cNvSpPr>
          <p:nvPr>
            <p:ph type="body" idx="1"/>
          </p:nvPr>
        </p:nvSpPr>
        <p:spPr bwMode="auto">
          <a:xfrm>
            <a:off x="4191000" y="3586163"/>
            <a:ext cx="4495800" cy="132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Secondary information</a:t>
            </a: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hdr="0" ftr="0" dt="0"/>
  <p:txStyles>
    <p:titleStyle>
      <a:lvl1pPr algn="ctr" defTabSz="457200" rtl="0" fontAlgn="base">
        <a:spcBef>
          <a:spcPct val="0"/>
        </a:spcBef>
        <a:spcAft>
          <a:spcPct val="0"/>
        </a:spcAft>
        <a:defRPr sz="4400" b="1" kern="1200">
          <a:solidFill>
            <a:srgbClr val="800000"/>
          </a:solidFill>
          <a:latin typeface="+mj-lt"/>
          <a:ea typeface="ＭＳ Ｐゴシック" charset="0"/>
          <a:cs typeface="ＭＳ Ｐゴシック" charset="0"/>
        </a:defRPr>
      </a:lvl1pPr>
      <a:lvl2pPr algn="ctr" defTabSz="457200" rtl="0" fontAlgn="base">
        <a:spcBef>
          <a:spcPct val="0"/>
        </a:spcBef>
        <a:spcAft>
          <a:spcPct val="0"/>
        </a:spcAft>
        <a:defRPr sz="4400" b="1">
          <a:solidFill>
            <a:srgbClr val="800000"/>
          </a:solidFill>
          <a:latin typeface="Calibri" pitchFamily="34" charset="0"/>
          <a:ea typeface="ＭＳ Ｐゴシック" charset="0"/>
          <a:cs typeface="ＭＳ Ｐゴシック" charset="0"/>
        </a:defRPr>
      </a:lvl2pPr>
      <a:lvl3pPr algn="ctr" defTabSz="457200" rtl="0" fontAlgn="base">
        <a:spcBef>
          <a:spcPct val="0"/>
        </a:spcBef>
        <a:spcAft>
          <a:spcPct val="0"/>
        </a:spcAft>
        <a:defRPr sz="4400" b="1">
          <a:solidFill>
            <a:srgbClr val="800000"/>
          </a:solidFill>
          <a:latin typeface="Calibri" pitchFamily="34" charset="0"/>
          <a:ea typeface="ＭＳ Ｐゴシック" charset="0"/>
          <a:cs typeface="ＭＳ Ｐゴシック" charset="0"/>
        </a:defRPr>
      </a:lvl3pPr>
      <a:lvl4pPr algn="ctr" defTabSz="457200" rtl="0" fontAlgn="base">
        <a:spcBef>
          <a:spcPct val="0"/>
        </a:spcBef>
        <a:spcAft>
          <a:spcPct val="0"/>
        </a:spcAft>
        <a:defRPr sz="4400" b="1">
          <a:solidFill>
            <a:srgbClr val="800000"/>
          </a:solidFill>
          <a:latin typeface="Calibri" pitchFamily="34" charset="0"/>
          <a:ea typeface="ＭＳ Ｐゴシック" charset="0"/>
          <a:cs typeface="ＭＳ Ｐゴシック" charset="0"/>
        </a:defRPr>
      </a:lvl4pPr>
      <a:lvl5pPr algn="ctr" defTabSz="457200" rtl="0" fontAlgn="base">
        <a:spcBef>
          <a:spcPct val="0"/>
        </a:spcBef>
        <a:spcAft>
          <a:spcPct val="0"/>
        </a:spcAft>
        <a:defRPr sz="4400" b="1">
          <a:solidFill>
            <a:srgbClr val="800000"/>
          </a:solidFill>
          <a:latin typeface="Calibri" pitchFamily="34" charset="0"/>
          <a:ea typeface="ＭＳ Ｐゴシック" charset="0"/>
          <a:cs typeface="ＭＳ Ｐゴシック" charset="0"/>
        </a:defRPr>
      </a:lvl5pPr>
      <a:lvl6pPr marL="457200" algn="l" defTabSz="457200" rtl="0" eaLnBrk="1" fontAlgn="base" hangingPunct="1">
        <a:spcBef>
          <a:spcPct val="0"/>
        </a:spcBef>
        <a:spcAft>
          <a:spcPct val="0"/>
        </a:spcAft>
        <a:defRPr sz="4400" b="1">
          <a:solidFill>
            <a:srgbClr val="800000"/>
          </a:solidFill>
          <a:latin typeface="Calibri" pitchFamily="34" charset="0"/>
        </a:defRPr>
      </a:lvl6pPr>
      <a:lvl7pPr marL="914400" algn="l" defTabSz="457200" rtl="0" eaLnBrk="1" fontAlgn="base" hangingPunct="1">
        <a:spcBef>
          <a:spcPct val="0"/>
        </a:spcBef>
        <a:spcAft>
          <a:spcPct val="0"/>
        </a:spcAft>
        <a:defRPr sz="4400" b="1">
          <a:solidFill>
            <a:srgbClr val="800000"/>
          </a:solidFill>
          <a:latin typeface="Calibri" pitchFamily="34" charset="0"/>
        </a:defRPr>
      </a:lvl7pPr>
      <a:lvl8pPr marL="1371600" algn="l" defTabSz="457200" rtl="0" eaLnBrk="1" fontAlgn="base" hangingPunct="1">
        <a:spcBef>
          <a:spcPct val="0"/>
        </a:spcBef>
        <a:spcAft>
          <a:spcPct val="0"/>
        </a:spcAft>
        <a:defRPr sz="4400" b="1">
          <a:solidFill>
            <a:srgbClr val="800000"/>
          </a:solidFill>
          <a:latin typeface="Calibri" pitchFamily="34" charset="0"/>
        </a:defRPr>
      </a:lvl8pPr>
      <a:lvl9pPr marL="1828800" algn="l" defTabSz="457200" rtl="0" eaLnBrk="1" fontAlgn="base" hangingPunct="1">
        <a:spcBef>
          <a:spcPct val="0"/>
        </a:spcBef>
        <a:spcAft>
          <a:spcPct val="0"/>
        </a:spcAft>
        <a:defRPr sz="4400" b="1">
          <a:solidFill>
            <a:srgbClr val="800000"/>
          </a:solidFill>
          <a:latin typeface="Calibri" pitchFamily="34" charset="0"/>
        </a:defRPr>
      </a:lvl9pPr>
    </p:titleStyle>
    <p:bodyStyle>
      <a:lvl1pPr marL="342900" indent="-342900" algn="ctr" defTabSz="457200" rtl="0" fontAlgn="base">
        <a:spcBef>
          <a:spcPct val="20000"/>
        </a:spcBef>
        <a:spcAft>
          <a:spcPct val="0"/>
        </a:spcAft>
        <a:buFont typeface="Arial" charset="0"/>
        <a:defRPr sz="3200" kern="1200">
          <a:solidFill>
            <a:srgbClr val="595959"/>
          </a:solidFill>
          <a:latin typeface="+mn-lt"/>
          <a:ea typeface="ＭＳ Ｐゴシック" charset="0"/>
          <a:cs typeface="ＭＳ Ｐゴシック"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hyperlink" Target="mailto:DNR@odh.ohio.gov"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odh.ohio.gov/wps/portal/gov/odh/know-our-programs/do-not-resuscitate-comfort-care/resources/media/ohiodnrorderfor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63"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38" name="Title 1"/>
          <p:cNvSpPr>
            <a:spLocks noGrp="1"/>
          </p:cNvSpPr>
          <p:nvPr>
            <p:ph type="ctrTitle"/>
          </p:nvPr>
        </p:nvSpPr>
        <p:spPr>
          <a:xfrm>
            <a:off x="4038600" y="1295400"/>
            <a:ext cx="4038600" cy="2570163"/>
          </a:xfrm>
        </p:spPr>
        <p:txBody>
          <a:bodyPr/>
          <a:lstStyle/>
          <a:p>
            <a:r>
              <a:rPr lang="en-US" dirty="0">
                <a:cs typeface="Arial" charset="0"/>
              </a:rPr>
              <a:t>Do Not Resuscitate</a:t>
            </a:r>
            <a:br>
              <a:rPr lang="en-US" dirty="0">
                <a:cs typeface="Arial" charset="0"/>
              </a:rPr>
            </a:br>
            <a:r>
              <a:rPr lang="en-US" dirty="0">
                <a:cs typeface="Arial" charset="0"/>
              </a:rPr>
              <a:t>DNR</a:t>
            </a:r>
          </a:p>
        </p:txBody>
      </p:sp>
      <p:sp>
        <p:nvSpPr>
          <p:cNvPr id="14339" name="Subtitle 2"/>
          <p:cNvSpPr>
            <a:spLocks noGrp="1"/>
          </p:cNvSpPr>
          <p:nvPr>
            <p:ph type="subTitle" idx="1"/>
          </p:nvPr>
        </p:nvSpPr>
        <p:spPr>
          <a:xfrm>
            <a:off x="0" y="4419600"/>
            <a:ext cx="8991600" cy="1447800"/>
          </a:xfrm>
        </p:spPr>
        <p:txBody>
          <a:bodyPr/>
          <a:lstStyle/>
          <a:p>
            <a:pPr algn="l"/>
            <a:r>
              <a:rPr lang="en-US" sz="2400" dirty="0">
                <a:latin typeface="Calibri" charset="0"/>
              </a:rPr>
              <a:t>                                                </a:t>
            </a:r>
          </a:p>
          <a:p>
            <a:pPr algn="l"/>
            <a:r>
              <a:rPr lang="en-US" sz="1800" dirty="0">
                <a:latin typeface="Calibri" charset="0"/>
              </a:rPr>
              <a:t>Ohio Administrative Code Chapter 3701 – 62</a:t>
            </a:r>
            <a:r>
              <a:rPr lang="en-US" sz="3100" dirty="0">
                <a:latin typeface="Calibri" charset="0"/>
              </a:rPr>
              <a:t>                                                                    </a:t>
            </a:r>
          </a:p>
          <a:p>
            <a:pPr algn="r"/>
            <a:endParaRPr lang="en-US" sz="1600" dirty="0">
              <a:latin typeface="Arial" charset="0"/>
              <a:cs typeface="Arial" charset="0"/>
            </a:endParaRPr>
          </a:p>
          <a:p>
            <a:pPr algn="r"/>
            <a:endParaRPr lang="en-US" sz="1600" dirty="0">
              <a:latin typeface="Arial" charset="0"/>
              <a:cs typeface="Arial" charset="0"/>
            </a:endParaRPr>
          </a:p>
          <a:p>
            <a:pPr algn="r"/>
            <a:endParaRPr lang="en-US" sz="1600" dirty="0">
              <a:latin typeface="Arial" charset="0"/>
              <a:cs typeface="Arial" charset="0"/>
            </a:endParaRPr>
          </a:p>
          <a:p>
            <a:pPr algn="l"/>
            <a:r>
              <a:rPr lang="en-US" sz="2800" dirty="0">
                <a:latin typeface="Calibri" charset="0"/>
              </a:rPr>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dirty="0">
                <a:latin typeface="Calibri" charset="0"/>
              </a:rPr>
              <a:t>DNR CC – Arrest</a:t>
            </a:r>
          </a:p>
        </p:txBody>
      </p:sp>
      <p:sp>
        <p:nvSpPr>
          <p:cNvPr id="3" name="Content Placeholder 2"/>
          <p:cNvSpPr>
            <a:spLocks noGrp="1"/>
          </p:cNvSpPr>
          <p:nvPr>
            <p:ph idx="1"/>
          </p:nvPr>
        </p:nvSpPr>
        <p:spPr>
          <a:xfrm>
            <a:off x="402074" y="1582182"/>
            <a:ext cx="8137219" cy="4285218"/>
          </a:xfrm>
        </p:spPr>
        <p:txBody>
          <a:bodyPr/>
          <a:lstStyle/>
          <a:p>
            <a:pPr marL="0" lvl="1" indent="0" algn="just">
              <a:buNone/>
            </a:pPr>
            <a:r>
              <a:rPr lang="en-US" dirty="0"/>
              <a:t>The DNRCC - Arrest does not become effective until you experience cardiac or respiratory arrest. Up until the time you experience a cardiac or respiratory arrest, you will receive all medical care necessary to treat any illness or injury, including intubation. You will be treated as any other medical patient. Should you experience cardiac or respiratory arrest during treatment, at that time the DNR protocol will be initiated and all resuscitative measures will stop.</a:t>
            </a:r>
            <a:endParaRPr lang="en-US" sz="2400" dirty="0"/>
          </a:p>
          <a:p>
            <a:pPr marL="0" lvl="1" indent="0" algn="just">
              <a:buNone/>
            </a:pPr>
            <a:endParaRPr lang="en-US" sz="2400" dirty="0">
              <a:solidFill>
                <a:schemeClr val="tx1"/>
              </a:solidFill>
            </a:endParaRPr>
          </a:p>
          <a:p>
            <a:pPr marL="0" lvl="1" indent="0" algn="just">
              <a:buNone/>
            </a:pPr>
            <a:endParaRPr lang="en-US" sz="2400" dirty="0">
              <a:solidFill>
                <a:schemeClr val="tx1"/>
              </a:solidFill>
            </a:endParaRPr>
          </a:p>
          <a:p>
            <a:pPr marL="0" lvl="1" indent="0" algn="just">
              <a:buNone/>
            </a:pPr>
            <a:r>
              <a:rPr lang="en-US" sz="1800" dirty="0">
                <a:solidFill>
                  <a:schemeClr val="tx1"/>
                </a:solidFill>
              </a:rPr>
              <a:t>OAC 3701 – 62 – 05</a:t>
            </a:r>
          </a:p>
          <a:p>
            <a:r>
              <a:rPr lang="en-US" dirty="0"/>
              <a:t> </a:t>
            </a:r>
            <a:endParaRPr lang="en-US" sz="2800" dirty="0"/>
          </a:p>
          <a:p>
            <a:pPr marL="914400" lvl="2" indent="0">
              <a:buNone/>
            </a:pPr>
            <a:endParaRPr lang="en-US" sz="2000" dirty="0"/>
          </a:p>
          <a:p>
            <a:r>
              <a:rPr lang="en-US" dirty="0"/>
              <a:t> </a:t>
            </a:r>
            <a:endParaRPr lang="en-US" sz="2800" dirty="0"/>
          </a:p>
          <a:p>
            <a:pPr>
              <a:buClr>
                <a:schemeClr val="accent2"/>
              </a:buClr>
              <a:buSzPct val="60000"/>
              <a:buFont typeface="Arial" pitchFamily="34" charset="0"/>
              <a:buNone/>
              <a:defRPr/>
            </a:pPr>
            <a:endParaRPr lang="en-US" b="1" dirty="0">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55782-6AE8-4E46-8FA9-2C708BD29798}"/>
              </a:ext>
            </a:extLst>
          </p:cNvPr>
          <p:cNvSpPr>
            <a:spLocks noGrp="1"/>
          </p:cNvSpPr>
          <p:nvPr>
            <p:ph type="title"/>
          </p:nvPr>
        </p:nvSpPr>
        <p:spPr/>
        <p:txBody>
          <a:bodyPr/>
          <a:lstStyle/>
          <a:p>
            <a:r>
              <a:rPr lang="en-US" dirty="0"/>
              <a:t>The DNR Protocol</a:t>
            </a:r>
          </a:p>
        </p:txBody>
      </p:sp>
      <p:sp>
        <p:nvSpPr>
          <p:cNvPr id="3" name="Content Placeholder 2">
            <a:extLst>
              <a:ext uri="{FF2B5EF4-FFF2-40B4-BE49-F238E27FC236}">
                <a16:creationId xmlns:a16="http://schemas.microsoft.com/office/drawing/2014/main" id="{B373B0C7-5826-462D-A739-740FFE2CD6CE}"/>
              </a:ext>
            </a:extLst>
          </p:cNvPr>
          <p:cNvSpPr>
            <a:spLocks noGrp="1"/>
          </p:cNvSpPr>
          <p:nvPr>
            <p:ph idx="1"/>
          </p:nvPr>
        </p:nvSpPr>
        <p:spPr/>
        <p:txBody>
          <a:bodyPr/>
          <a:lstStyle/>
          <a:p>
            <a:r>
              <a:rPr lang="en-US" sz="1800" b="1" dirty="0"/>
              <a:t>Individuals with either a DNRCC or DNRCC – Arrest will receive the following care under the DNR protocol. Healthcare providers:</a:t>
            </a:r>
            <a:endParaRPr lang="en-US" sz="1800" b="1" u="sng" dirty="0"/>
          </a:p>
          <a:p>
            <a:r>
              <a:rPr lang="en-US" sz="3600" b="1" u="sng" dirty="0"/>
              <a:t>Will</a:t>
            </a:r>
            <a:r>
              <a:rPr lang="en-US" b="1" u="sng" dirty="0"/>
              <a:t>:</a:t>
            </a:r>
            <a:r>
              <a:rPr lang="en-US" dirty="0"/>
              <a:t> </a:t>
            </a:r>
          </a:p>
          <a:p>
            <a:pPr marL="0" lvl="2"/>
            <a:r>
              <a:rPr lang="en-US" sz="1800" dirty="0"/>
              <a:t>Conduct an initial assessment</a:t>
            </a:r>
          </a:p>
          <a:p>
            <a:pPr marL="0" lvl="2"/>
            <a:r>
              <a:rPr lang="en-US" sz="1800" dirty="0"/>
              <a:t>Perform basic medical care</a:t>
            </a:r>
          </a:p>
          <a:p>
            <a:pPr marL="0" lvl="2"/>
            <a:r>
              <a:rPr lang="en-US" sz="1800" dirty="0"/>
              <a:t>Clear airway of obstruction or suction</a:t>
            </a:r>
          </a:p>
          <a:p>
            <a:pPr marL="0" lvl="2"/>
            <a:r>
              <a:rPr lang="en-US" sz="1800" dirty="0"/>
              <a:t>If necessary, (for comfort of the patient) may administer oxygen, CPAP, or BiPAP</a:t>
            </a:r>
          </a:p>
          <a:p>
            <a:pPr marL="0" lvl="2"/>
            <a:r>
              <a:rPr lang="en-US" sz="1800" dirty="0"/>
              <a:t>If necessary, (for comfort of the patient) may obtain IV access for hydration or pain medication to relieve discomfort, but not to prolong death</a:t>
            </a:r>
          </a:p>
          <a:p>
            <a:pPr marL="0" lvl="2"/>
            <a:r>
              <a:rPr lang="en-US" sz="1800" dirty="0"/>
              <a:t>If possible, may contact other appropriate health care providers (e.g., hospice, home health, physician/APRN/PA)</a:t>
            </a:r>
          </a:p>
          <a:p>
            <a:pPr marL="0" lvl="2"/>
            <a:endParaRPr lang="en-US" sz="1800" dirty="0"/>
          </a:p>
          <a:p>
            <a:pPr marL="0" lvl="2"/>
            <a:endParaRPr lang="en-US" sz="1800" dirty="0"/>
          </a:p>
          <a:p>
            <a:pPr marL="0" lvl="2"/>
            <a:endParaRPr lang="en-US" sz="1800" dirty="0"/>
          </a:p>
          <a:p>
            <a:pPr marL="0" lvl="2" indent="0">
              <a:buNone/>
            </a:pPr>
            <a:r>
              <a:rPr lang="en-US" sz="1800" dirty="0"/>
              <a:t>OAC 3701 – 62 – 05</a:t>
            </a:r>
          </a:p>
          <a:p>
            <a:endParaRPr lang="en-US" dirty="0"/>
          </a:p>
        </p:txBody>
      </p:sp>
      <p:sp>
        <p:nvSpPr>
          <p:cNvPr id="4" name="Slide Number Placeholder 3">
            <a:extLst>
              <a:ext uri="{FF2B5EF4-FFF2-40B4-BE49-F238E27FC236}">
                <a16:creationId xmlns:a16="http://schemas.microsoft.com/office/drawing/2014/main" id="{9E6833A4-DC7B-43A8-9F03-DC42B7622EC7}"/>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405385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84350-0A6A-426A-8653-687201E213FE}"/>
              </a:ext>
            </a:extLst>
          </p:cNvPr>
          <p:cNvSpPr>
            <a:spLocks noGrp="1"/>
          </p:cNvSpPr>
          <p:nvPr>
            <p:ph type="title"/>
          </p:nvPr>
        </p:nvSpPr>
        <p:spPr/>
        <p:txBody>
          <a:bodyPr/>
          <a:lstStyle/>
          <a:p>
            <a:r>
              <a:rPr lang="en-US" dirty="0"/>
              <a:t>The DNR Protocol continued</a:t>
            </a:r>
          </a:p>
        </p:txBody>
      </p:sp>
      <p:sp>
        <p:nvSpPr>
          <p:cNvPr id="3" name="Content Placeholder 2">
            <a:extLst>
              <a:ext uri="{FF2B5EF4-FFF2-40B4-BE49-F238E27FC236}">
                <a16:creationId xmlns:a16="http://schemas.microsoft.com/office/drawing/2014/main" id="{57EDBEFC-BF3C-43BB-9886-7E3ACC31BDBB}"/>
              </a:ext>
            </a:extLst>
          </p:cNvPr>
          <p:cNvSpPr>
            <a:spLocks noGrp="1"/>
          </p:cNvSpPr>
          <p:nvPr>
            <p:ph idx="1"/>
          </p:nvPr>
        </p:nvSpPr>
        <p:spPr/>
        <p:txBody>
          <a:bodyPr/>
          <a:lstStyle/>
          <a:p>
            <a:r>
              <a:rPr lang="en-US" sz="1800" b="1" dirty="0"/>
              <a:t>Once the DNR protocol is activated healthcare providers</a:t>
            </a:r>
          </a:p>
          <a:p>
            <a:r>
              <a:rPr lang="en-US" sz="3600" b="1" u="sng" dirty="0"/>
              <a:t>Will Not:</a:t>
            </a:r>
            <a:endParaRPr lang="en-US" sz="3600" dirty="0"/>
          </a:p>
          <a:p>
            <a:r>
              <a:rPr lang="en-US" sz="1800" dirty="0"/>
              <a:t> </a:t>
            </a:r>
          </a:p>
          <a:p>
            <a:pPr lvl="0" algn="l">
              <a:buFont typeface="Arial" panose="020B0604020202020204" pitchFamily="34" charset="0"/>
              <a:buChar char="•"/>
            </a:pPr>
            <a:r>
              <a:rPr lang="en-US" sz="2000" dirty="0"/>
              <a:t>Perform CPR</a:t>
            </a:r>
          </a:p>
          <a:p>
            <a:pPr lvl="0" algn="l">
              <a:buFont typeface="Arial" panose="020B0604020202020204" pitchFamily="34" charset="0"/>
              <a:buChar char="•"/>
            </a:pPr>
            <a:r>
              <a:rPr lang="en-US" sz="2000" dirty="0"/>
              <a:t>Insert artificial airway adjunct (intubation, ventilator, etc.)</a:t>
            </a:r>
          </a:p>
          <a:p>
            <a:pPr lvl="0" algn="l">
              <a:buFont typeface="Arial" panose="020B0604020202020204" pitchFamily="34" charset="0"/>
              <a:buChar char="•"/>
            </a:pPr>
            <a:r>
              <a:rPr lang="en-US" sz="2000" dirty="0"/>
              <a:t>Administer medications with the intent of restarting the heart or breathing</a:t>
            </a:r>
          </a:p>
          <a:p>
            <a:pPr lvl="0" algn="l">
              <a:buFont typeface="Arial" panose="020B0604020202020204" pitchFamily="34" charset="0"/>
              <a:buChar char="•"/>
            </a:pPr>
            <a:r>
              <a:rPr lang="en-US" sz="2000" dirty="0"/>
              <a:t>Defibrillate, cardiovert, or initiate pacing</a:t>
            </a:r>
          </a:p>
          <a:p>
            <a:pPr algn="l">
              <a:buFont typeface="Arial" panose="020B0604020202020204" pitchFamily="34" charset="0"/>
              <a:buChar char="•"/>
            </a:pPr>
            <a:r>
              <a:rPr lang="en-US" sz="2000" dirty="0"/>
              <a:t>Initiate continuous cardiac monitoring</a:t>
            </a:r>
          </a:p>
          <a:p>
            <a:pPr algn="l">
              <a:buFont typeface="Arial" panose="020B0604020202020204" pitchFamily="34" charset="0"/>
              <a:buChar char="•"/>
            </a:pPr>
            <a:endParaRPr lang="en-US" sz="1800" dirty="0"/>
          </a:p>
          <a:p>
            <a:pPr marL="0" indent="0" algn="l"/>
            <a:endParaRPr lang="en-US" sz="1800" dirty="0"/>
          </a:p>
          <a:p>
            <a:pPr algn="l">
              <a:buFont typeface="Arial" panose="020B0604020202020204" pitchFamily="34" charset="0"/>
              <a:buChar char="•"/>
            </a:pPr>
            <a:endParaRPr lang="en-US" sz="1800" dirty="0"/>
          </a:p>
          <a:p>
            <a:pPr algn="l">
              <a:buFont typeface="Arial" panose="020B0604020202020204" pitchFamily="34" charset="0"/>
              <a:buChar char="•"/>
            </a:pPr>
            <a:endParaRPr lang="en-US" sz="1800" dirty="0"/>
          </a:p>
          <a:p>
            <a:pPr marL="0" indent="0" algn="l"/>
            <a:r>
              <a:rPr lang="en-US" sz="1800" dirty="0"/>
              <a:t>OAC 3701 – 62 – 05</a:t>
            </a:r>
          </a:p>
        </p:txBody>
      </p:sp>
      <p:sp>
        <p:nvSpPr>
          <p:cNvPr id="4" name="Slide Number Placeholder 3">
            <a:extLst>
              <a:ext uri="{FF2B5EF4-FFF2-40B4-BE49-F238E27FC236}">
                <a16:creationId xmlns:a16="http://schemas.microsoft.com/office/drawing/2014/main" id="{C4F306C3-428B-47AB-98A9-23D12DDB46B8}"/>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417452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F2E64-5B16-47E6-AF7C-6FC2105E9E5D}"/>
              </a:ext>
            </a:extLst>
          </p:cNvPr>
          <p:cNvSpPr>
            <a:spLocks noGrp="1"/>
          </p:cNvSpPr>
          <p:nvPr>
            <p:ph type="title"/>
          </p:nvPr>
        </p:nvSpPr>
        <p:spPr/>
        <p:txBody>
          <a:bodyPr/>
          <a:lstStyle/>
          <a:p>
            <a:r>
              <a:rPr lang="en-US" dirty="0"/>
              <a:t>What does prolonging death mean?</a:t>
            </a:r>
          </a:p>
        </p:txBody>
      </p:sp>
      <p:sp>
        <p:nvSpPr>
          <p:cNvPr id="3" name="Content Placeholder 2">
            <a:extLst>
              <a:ext uri="{FF2B5EF4-FFF2-40B4-BE49-F238E27FC236}">
                <a16:creationId xmlns:a16="http://schemas.microsoft.com/office/drawing/2014/main" id="{2FEFB64E-7E49-44BF-B150-56468DE0671F}"/>
              </a:ext>
            </a:extLst>
          </p:cNvPr>
          <p:cNvSpPr>
            <a:spLocks noGrp="1"/>
          </p:cNvSpPr>
          <p:nvPr>
            <p:ph idx="1"/>
          </p:nvPr>
        </p:nvSpPr>
        <p:spPr/>
        <p:txBody>
          <a:bodyPr/>
          <a:lstStyle/>
          <a:p>
            <a:pPr marL="0" algn="l"/>
            <a:endParaRPr lang="en-US" dirty="0">
              <a:latin typeface="Times New Roman" panose="02020603050405020304" pitchFamily="18" charset="0"/>
              <a:ea typeface="Calibri" panose="020F0502020204030204" pitchFamily="34" charset="0"/>
            </a:endParaRPr>
          </a:p>
          <a:p>
            <a:pPr marL="0" algn="l"/>
            <a:r>
              <a:rPr lang="en-US" dirty="0">
                <a:latin typeface="Times New Roman" panose="02020603050405020304" pitchFamily="18" charset="0"/>
                <a:ea typeface="Calibri" panose="020F0502020204030204" pitchFamily="34" charset="0"/>
              </a:rPr>
              <a:t>For the purpose of the DNR, “prolonging death” means providing care with the intent of keeping the person alive as opposed to providing care for comfort purposes.</a:t>
            </a:r>
            <a:endParaRPr lang="en-US" dirty="0"/>
          </a:p>
          <a:p>
            <a:endParaRPr lang="en-US" dirty="0"/>
          </a:p>
        </p:txBody>
      </p:sp>
      <p:sp>
        <p:nvSpPr>
          <p:cNvPr id="4" name="Slide Number Placeholder 3">
            <a:extLst>
              <a:ext uri="{FF2B5EF4-FFF2-40B4-BE49-F238E27FC236}">
                <a16:creationId xmlns:a16="http://schemas.microsoft.com/office/drawing/2014/main" id="{C596279E-12BB-4751-889B-DA6C154313B9}"/>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24262844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869A6-90D0-4336-A404-98E46DD8D34D}"/>
              </a:ext>
            </a:extLst>
          </p:cNvPr>
          <p:cNvSpPr>
            <a:spLocks noGrp="1"/>
          </p:cNvSpPr>
          <p:nvPr>
            <p:ph type="title"/>
          </p:nvPr>
        </p:nvSpPr>
        <p:spPr/>
        <p:txBody>
          <a:bodyPr/>
          <a:lstStyle/>
          <a:p>
            <a:r>
              <a:rPr lang="en-US" dirty="0"/>
              <a:t>DNR Identification</a:t>
            </a:r>
          </a:p>
        </p:txBody>
      </p:sp>
      <p:sp>
        <p:nvSpPr>
          <p:cNvPr id="3" name="Content Placeholder 2">
            <a:extLst>
              <a:ext uri="{FF2B5EF4-FFF2-40B4-BE49-F238E27FC236}">
                <a16:creationId xmlns:a16="http://schemas.microsoft.com/office/drawing/2014/main" id="{BCA6CEBB-D399-4C1D-8ED8-7FC8C2205EAD}"/>
              </a:ext>
            </a:extLst>
          </p:cNvPr>
          <p:cNvSpPr>
            <a:spLocks noGrp="1"/>
          </p:cNvSpPr>
          <p:nvPr>
            <p:ph idx="1"/>
          </p:nvPr>
        </p:nvSpPr>
        <p:spPr>
          <a:xfrm>
            <a:off x="402074" y="1322799"/>
            <a:ext cx="8137219" cy="1580407"/>
          </a:xfrm>
        </p:spPr>
        <p:txBody>
          <a:bodyPr/>
          <a:lstStyle/>
          <a:p>
            <a:pPr marL="0" indent="0" algn="l"/>
            <a:r>
              <a:rPr lang="en-US" sz="2400" dirty="0"/>
              <a:t>The following are approved forms of DNR identification:</a:t>
            </a:r>
          </a:p>
          <a:p>
            <a:pPr marL="457200" indent="-457200" algn="l">
              <a:buFont typeface="Arial" panose="020B0604020202020204" pitchFamily="34" charset="0"/>
              <a:buChar char="•"/>
            </a:pPr>
            <a:r>
              <a:rPr lang="en-US" sz="2400" dirty="0"/>
              <a:t>DNR order form (must be completed to obtain other forms of identification);</a:t>
            </a:r>
          </a:p>
          <a:p>
            <a:pPr marL="457200" indent="-457200" algn="l">
              <a:buFont typeface="Arial" panose="020B0604020202020204" pitchFamily="34" charset="0"/>
              <a:buChar char="•"/>
            </a:pPr>
            <a:r>
              <a:rPr lang="en-US" sz="2400" dirty="0"/>
              <a:t>Jewelry items – bracelet or necklace with DNRCC logo and patient information;</a:t>
            </a:r>
          </a:p>
          <a:p>
            <a:pPr marL="457200" indent="-457200" algn="l">
              <a:buFont typeface="Arial" panose="020B0604020202020204" pitchFamily="34" charset="0"/>
              <a:buChar char="•"/>
            </a:pPr>
            <a:r>
              <a:rPr lang="en-US" sz="2400" dirty="0"/>
              <a:t>DNR wallet card; or</a:t>
            </a:r>
          </a:p>
          <a:p>
            <a:pPr marL="457200" indent="-457200" algn="l">
              <a:buFont typeface="Arial" panose="020B0604020202020204" pitchFamily="34" charset="0"/>
              <a:buChar char="•"/>
            </a:pPr>
            <a:r>
              <a:rPr lang="en-US" sz="2400" dirty="0"/>
              <a:t>Hospital type bracelet with insert containing patient information</a:t>
            </a:r>
          </a:p>
          <a:p>
            <a:pPr marL="457200" indent="-457200" algn="l">
              <a:buFont typeface="Arial" panose="020B0604020202020204" pitchFamily="34" charset="0"/>
              <a:buChar char="•"/>
            </a:pPr>
            <a:r>
              <a:rPr lang="en-US" sz="2400" dirty="0"/>
              <a:t>A living will may contain an individual’s DNR choices, but will not be in effect until the living will becomes operative under section 2133. 02 of the Ohio Revised Code</a:t>
            </a:r>
          </a:p>
          <a:p>
            <a:pPr marL="0" indent="0" algn="l"/>
            <a:endParaRPr lang="en-US" sz="1600" dirty="0"/>
          </a:p>
          <a:p>
            <a:pPr marL="0" indent="0" algn="l"/>
            <a:endParaRPr lang="en-US" sz="1600" dirty="0"/>
          </a:p>
          <a:p>
            <a:pPr marL="0" indent="0" algn="l"/>
            <a:r>
              <a:rPr lang="en-US" sz="1800" dirty="0"/>
              <a:t>ORC 2133.02 and OAC 3701 – 62 – 04</a:t>
            </a:r>
          </a:p>
        </p:txBody>
      </p:sp>
      <p:sp>
        <p:nvSpPr>
          <p:cNvPr id="4" name="Slide Number Placeholder 3">
            <a:extLst>
              <a:ext uri="{FF2B5EF4-FFF2-40B4-BE49-F238E27FC236}">
                <a16:creationId xmlns:a16="http://schemas.microsoft.com/office/drawing/2014/main" id="{599938E3-835F-4A23-A3AC-B1EF8DF376A2}"/>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452479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37FA5-63A1-43A8-A706-09330CD9385F}"/>
              </a:ext>
            </a:extLst>
          </p:cNvPr>
          <p:cNvSpPr>
            <a:spLocks noGrp="1"/>
          </p:cNvSpPr>
          <p:nvPr>
            <p:ph type="title"/>
          </p:nvPr>
        </p:nvSpPr>
        <p:spPr/>
        <p:txBody>
          <a:bodyPr/>
          <a:lstStyle/>
          <a:p>
            <a:r>
              <a:rPr lang="en-US" dirty="0"/>
              <a:t>DNRCC Logo</a:t>
            </a:r>
          </a:p>
        </p:txBody>
      </p:sp>
      <p:pic>
        <p:nvPicPr>
          <p:cNvPr id="6" name="Content Placeholder 5">
            <a:extLst>
              <a:ext uri="{FF2B5EF4-FFF2-40B4-BE49-F238E27FC236}">
                <a16:creationId xmlns:a16="http://schemas.microsoft.com/office/drawing/2014/main" id="{8202807C-E841-43D4-80E1-09CB105453D3}"/>
              </a:ext>
            </a:extLst>
          </p:cNvPr>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401638" y="1737943"/>
            <a:ext cx="8137525" cy="3288451"/>
          </a:xfrm>
        </p:spPr>
      </p:pic>
      <p:sp>
        <p:nvSpPr>
          <p:cNvPr id="4" name="Slide Number Placeholder 3">
            <a:extLst>
              <a:ext uri="{FF2B5EF4-FFF2-40B4-BE49-F238E27FC236}">
                <a16:creationId xmlns:a16="http://schemas.microsoft.com/office/drawing/2014/main" id="{7AE4453C-FBB1-4FA2-83EA-1962F51FF001}"/>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3307703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3210B-B231-48C1-B350-89E33BEDA0E1}"/>
              </a:ext>
            </a:extLst>
          </p:cNvPr>
          <p:cNvSpPr>
            <a:spLocks noGrp="1"/>
          </p:cNvSpPr>
          <p:nvPr>
            <p:ph type="title"/>
          </p:nvPr>
        </p:nvSpPr>
        <p:spPr>
          <a:xfrm>
            <a:off x="402074" y="696498"/>
            <a:ext cx="8616598" cy="1132301"/>
          </a:xfrm>
        </p:spPr>
        <p:txBody>
          <a:bodyPr/>
          <a:lstStyle/>
          <a:p>
            <a:r>
              <a:rPr lang="en-US" dirty="0"/>
              <a:t>How can I ensure providers know I have a DNR?</a:t>
            </a:r>
          </a:p>
        </p:txBody>
      </p:sp>
      <p:sp>
        <p:nvSpPr>
          <p:cNvPr id="3" name="Content Placeholder 2">
            <a:extLst>
              <a:ext uri="{FF2B5EF4-FFF2-40B4-BE49-F238E27FC236}">
                <a16:creationId xmlns:a16="http://schemas.microsoft.com/office/drawing/2014/main" id="{2CCD394F-8423-4F9F-8C8E-E1D0CAC7626D}"/>
              </a:ext>
            </a:extLst>
          </p:cNvPr>
          <p:cNvSpPr>
            <a:spLocks noGrp="1"/>
          </p:cNvSpPr>
          <p:nvPr>
            <p:ph idx="1"/>
          </p:nvPr>
        </p:nvSpPr>
        <p:spPr>
          <a:xfrm>
            <a:off x="402074" y="2057400"/>
            <a:ext cx="8137219" cy="3733800"/>
          </a:xfrm>
        </p:spPr>
        <p:txBody>
          <a:bodyPr/>
          <a:lstStyle/>
          <a:p>
            <a:pPr marL="0" algn="l"/>
            <a:r>
              <a:rPr lang="en-US" dirty="0"/>
              <a:t>To ensure your DNR choices are honored, you should inform all providers involved with your care, family members, and any other caregivers. It is recommended that you have the form available in your house where it can be accessed by others and that you also use other DNR identification such as a bracelet, necklace wallet card.</a:t>
            </a:r>
          </a:p>
        </p:txBody>
      </p:sp>
    </p:spTree>
    <p:extLst>
      <p:ext uri="{BB962C8B-B14F-4D97-AF65-F5344CB8AC3E}">
        <p14:creationId xmlns:p14="http://schemas.microsoft.com/office/powerpoint/2010/main" val="901692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61514-C75C-48CC-87EF-4CB51BE014F2}"/>
              </a:ext>
            </a:extLst>
          </p:cNvPr>
          <p:cNvSpPr>
            <a:spLocks noGrp="1"/>
          </p:cNvSpPr>
          <p:nvPr>
            <p:ph type="title"/>
          </p:nvPr>
        </p:nvSpPr>
        <p:spPr>
          <a:xfrm>
            <a:off x="402074" y="696498"/>
            <a:ext cx="8616598" cy="1056101"/>
          </a:xfrm>
        </p:spPr>
        <p:txBody>
          <a:bodyPr/>
          <a:lstStyle/>
          <a:p>
            <a:r>
              <a:rPr lang="en-US" dirty="0"/>
              <a:t>Can you receive other healthcare when you have a DNR?</a:t>
            </a:r>
          </a:p>
        </p:txBody>
      </p:sp>
      <p:sp>
        <p:nvSpPr>
          <p:cNvPr id="3" name="Content Placeholder 2">
            <a:extLst>
              <a:ext uri="{FF2B5EF4-FFF2-40B4-BE49-F238E27FC236}">
                <a16:creationId xmlns:a16="http://schemas.microsoft.com/office/drawing/2014/main" id="{C852278C-532A-45C0-8814-0448352FF6DC}"/>
              </a:ext>
            </a:extLst>
          </p:cNvPr>
          <p:cNvSpPr>
            <a:spLocks noGrp="1"/>
          </p:cNvSpPr>
          <p:nvPr>
            <p:ph idx="1"/>
          </p:nvPr>
        </p:nvSpPr>
        <p:spPr/>
        <p:txBody>
          <a:bodyPr/>
          <a:lstStyle/>
          <a:p>
            <a:endParaRPr lang="en-US" dirty="0"/>
          </a:p>
          <a:p>
            <a:pPr marL="0" algn="l"/>
            <a:r>
              <a:rPr lang="en-US" dirty="0"/>
              <a:t>Yes, </a:t>
            </a:r>
            <a:r>
              <a:rPr lang="en-US" b="1" dirty="0">
                <a:solidFill>
                  <a:srgbClr val="FF0000"/>
                </a:solidFill>
              </a:rPr>
              <a:t>DNR does not mean DO NOT TREAT</a:t>
            </a:r>
            <a:r>
              <a:rPr lang="en-US" dirty="0"/>
              <a:t>. You can and should receive the medical care you require in the event of illness and injury. The DNR solely pertains to Cardiopulmonary Resuscitation (CPR) and does not address and is not limited by other conditions.</a:t>
            </a:r>
          </a:p>
          <a:p>
            <a:endParaRPr lang="en-US" dirty="0"/>
          </a:p>
        </p:txBody>
      </p:sp>
      <p:sp>
        <p:nvSpPr>
          <p:cNvPr id="4" name="Slide Number Placeholder 3">
            <a:extLst>
              <a:ext uri="{FF2B5EF4-FFF2-40B4-BE49-F238E27FC236}">
                <a16:creationId xmlns:a16="http://schemas.microsoft.com/office/drawing/2014/main" id="{594CAFFC-295F-4718-BEFE-8C41CBDDFB32}"/>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3616343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B19AA-2D6D-4864-886B-69A7E8FE8C2D}"/>
              </a:ext>
            </a:extLst>
          </p:cNvPr>
          <p:cNvSpPr>
            <a:spLocks noGrp="1"/>
          </p:cNvSpPr>
          <p:nvPr>
            <p:ph type="title"/>
          </p:nvPr>
        </p:nvSpPr>
        <p:spPr>
          <a:xfrm>
            <a:off x="402074" y="1066799"/>
            <a:ext cx="8616598" cy="838201"/>
          </a:xfrm>
        </p:spPr>
        <p:txBody>
          <a:bodyPr/>
          <a:lstStyle/>
          <a:p>
            <a:r>
              <a:rPr lang="en-US" dirty="0"/>
              <a:t>What happens if I become ill or injured?</a:t>
            </a:r>
          </a:p>
        </p:txBody>
      </p:sp>
      <p:sp>
        <p:nvSpPr>
          <p:cNvPr id="3" name="Content Placeholder 2">
            <a:extLst>
              <a:ext uri="{FF2B5EF4-FFF2-40B4-BE49-F238E27FC236}">
                <a16:creationId xmlns:a16="http://schemas.microsoft.com/office/drawing/2014/main" id="{A0EEBD2C-3501-4400-8992-AB928E12FD62}"/>
              </a:ext>
            </a:extLst>
          </p:cNvPr>
          <p:cNvSpPr>
            <a:spLocks noGrp="1"/>
          </p:cNvSpPr>
          <p:nvPr>
            <p:ph idx="1"/>
          </p:nvPr>
        </p:nvSpPr>
        <p:spPr/>
        <p:txBody>
          <a:bodyPr/>
          <a:lstStyle/>
          <a:p>
            <a:pPr marL="0" lvl="1" indent="0">
              <a:buNone/>
            </a:pPr>
            <a:endParaRPr lang="en-US" dirty="0"/>
          </a:p>
          <a:p>
            <a:pPr marL="0" lvl="1" indent="0">
              <a:buNone/>
            </a:pPr>
            <a:r>
              <a:rPr lang="en-US" sz="3200" dirty="0"/>
              <a:t>If you experience an illness or injury that is treatable, it should be treated. Some examples of common conditions include, but are not limited to:</a:t>
            </a:r>
          </a:p>
          <a:p>
            <a:pPr marL="457200" indent="-457200" algn="l">
              <a:buFont typeface="Arial" panose="020B0604020202020204" pitchFamily="34" charset="0"/>
              <a:buChar char="•"/>
            </a:pPr>
            <a:r>
              <a:rPr lang="en-US" dirty="0"/>
              <a:t>Urinary tract infections;</a:t>
            </a:r>
            <a:endParaRPr lang="en-US" sz="2800" dirty="0"/>
          </a:p>
          <a:p>
            <a:pPr marL="457200" lvl="0" indent="-457200" algn="l">
              <a:buFont typeface="Arial" panose="020B0604020202020204" pitchFamily="34" charset="0"/>
              <a:buChar char="•"/>
            </a:pPr>
            <a:r>
              <a:rPr lang="en-US" dirty="0"/>
              <a:t>Heimlich maneuver for choking;</a:t>
            </a:r>
          </a:p>
          <a:p>
            <a:pPr marL="457200" lvl="0" indent="-457200" algn="l">
              <a:buFont typeface="Arial" panose="020B0604020202020204" pitchFamily="34" charset="0"/>
              <a:buChar char="•"/>
            </a:pPr>
            <a:endParaRPr lang="en-US" sz="2800" dirty="0"/>
          </a:p>
          <a:p>
            <a:pPr marL="457200" lvl="0" indent="-457200" algn="l">
              <a:buFont typeface="Arial" panose="020B0604020202020204" pitchFamily="34" charset="0"/>
              <a:buChar char="•"/>
            </a:pPr>
            <a:endParaRPr lang="en-US" sz="2800" dirty="0"/>
          </a:p>
          <a:p>
            <a:pPr marL="0" lvl="0" indent="0" algn="l"/>
            <a:r>
              <a:rPr lang="en-US" sz="1800" dirty="0"/>
              <a:t>OAC 3701 – 62 – 05</a:t>
            </a:r>
          </a:p>
          <a:p>
            <a:endParaRPr lang="en-US" dirty="0"/>
          </a:p>
        </p:txBody>
      </p:sp>
      <p:sp>
        <p:nvSpPr>
          <p:cNvPr id="4" name="Slide Number Placeholder 3">
            <a:extLst>
              <a:ext uri="{FF2B5EF4-FFF2-40B4-BE49-F238E27FC236}">
                <a16:creationId xmlns:a16="http://schemas.microsoft.com/office/drawing/2014/main" id="{A1367F76-6285-4D7D-A441-CB5A5FB1B558}"/>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21375414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3C20C-4B06-4ABE-9016-73F745077444}"/>
              </a:ext>
            </a:extLst>
          </p:cNvPr>
          <p:cNvSpPr>
            <a:spLocks noGrp="1"/>
          </p:cNvSpPr>
          <p:nvPr>
            <p:ph type="title"/>
          </p:nvPr>
        </p:nvSpPr>
        <p:spPr>
          <a:xfrm>
            <a:off x="402074" y="533400"/>
            <a:ext cx="8616598" cy="685800"/>
          </a:xfrm>
        </p:spPr>
        <p:txBody>
          <a:bodyPr/>
          <a:lstStyle/>
          <a:p>
            <a:r>
              <a:rPr lang="en-US" dirty="0"/>
              <a:t>Treatable conditions continued:</a:t>
            </a:r>
          </a:p>
        </p:txBody>
      </p:sp>
      <p:sp>
        <p:nvSpPr>
          <p:cNvPr id="3" name="Content Placeholder 2">
            <a:extLst>
              <a:ext uri="{FF2B5EF4-FFF2-40B4-BE49-F238E27FC236}">
                <a16:creationId xmlns:a16="http://schemas.microsoft.com/office/drawing/2014/main" id="{7ABD07FB-9CFC-462F-A46B-97868F346E8A}"/>
              </a:ext>
            </a:extLst>
          </p:cNvPr>
          <p:cNvSpPr>
            <a:spLocks noGrp="1"/>
          </p:cNvSpPr>
          <p:nvPr>
            <p:ph idx="1"/>
          </p:nvPr>
        </p:nvSpPr>
        <p:spPr/>
        <p:txBody>
          <a:bodyPr/>
          <a:lstStyle/>
          <a:p>
            <a:pPr marL="457200" lvl="0" indent="-457200" algn="l">
              <a:buFont typeface="Arial" panose="020B0604020202020204" pitchFamily="34" charset="0"/>
              <a:buChar char="•"/>
            </a:pPr>
            <a:r>
              <a:rPr lang="en-US" dirty="0"/>
              <a:t>Fractures;</a:t>
            </a:r>
          </a:p>
          <a:p>
            <a:pPr marL="457200" lvl="0" indent="-457200" algn="l">
              <a:buFont typeface="Arial" panose="020B0604020202020204" pitchFamily="34" charset="0"/>
              <a:buChar char="•"/>
            </a:pPr>
            <a:r>
              <a:rPr lang="en-US" dirty="0"/>
              <a:t>Influenza;</a:t>
            </a:r>
          </a:p>
          <a:p>
            <a:pPr marL="457200" lvl="0" indent="-457200" algn="l">
              <a:buFont typeface="Arial" panose="020B0604020202020204" pitchFamily="34" charset="0"/>
              <a:buChar char="•"/>
            </a:pPr>
            <a:r>
              <a:rPr lang="en-US" dirty="0"/>
              <a:t>Bleeding;</a:t>
            </a:r>
          </a:p>
          <a:p>
            <a:pPr marL="457200" lvl="0" indent="-457200" algn="l">
              <a:buFont typeface="Arial" panose="020B0604020202020204" pitchFamily="34" charset="0"/>
              <a:buChar char="•"/>
            </a:pPr>
            <a:r>
              <a:rPr lang="en-US" dirty="0"/>
              <a:t>Uncontrolled Pain; or</a:t>
            </a:r>
          </a:p>
          <a:p>
            <a:pPr marL="457200" lvl="0" indent="-457200" algn="l">
              <a:buFont typeface="Arial" panose="020B0604020202020204" pitchFamily="34" charset="0"/>
              <a:buChar char="•"/>
            </a:pPr>
            <a:r>
              <a:rPr lang="en-US" dirty="0"/>
              <a:t>Dehydration</a:t>
            </a:r>
          </a:p>
          <a:p>
            <a:pPr marL="0" lvl="0" indent="0" algn="l"/>
            <a:endParaRPr lang="en-US" dirty="0"/>
          </a:p>
          <a:p>
            <a:endParaRPr lang="en-US" dirty="0"/>
          </a:p>
        </p:txBody>
      </p:sp>
      <p:sp>
        <p:nvSpPr>
          <p:cNvPr id="4" name="Slide Number Placeholder 3">
            <a:extLst>
              <a:ext uri="{FF2B5EF4-FFF2-40B4-BE49-F238E27FC236}">
                <a16:creationId xmlns:a16="http://schemas.microsoft.com/office/drawing/2014/main" id="{A6AA6692-9199-4644-841F-57F28F975677}"/>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2987128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19251-BE19-4426-8FA8-8F1588D4C3DA}"/>
              </a:ext>
            </a:extLst>
          </p:cNvPr>
          <p:cNvSpPr>
            <a:spLocks noGrp="1"/>
          </p:cNvSpPr>
          <p:nvPr>
            <p:ph type="title"/>
          </p:nvPr>
        </p:nvSpPr>
        <p:spPr/>
        <p:txBody>
          <a:bodyPr/>
          <a:lstStyle/>
          <a:p>
            <a:r>
              <a:rPr lang="en-US" dirty="0"/>
              <a:t>What is a DNR?</a:t>
            </a:r>
          </a:p>
        </p:txBody>
      </p:sp>
      <p:sp>
        <p:nvSpPr>
          <p:cNvPr id="3" name="Content Placeholder 2">
            <a:extLst>
              <a:ext uri="{FF2B5EF4-FFF2-40B4-BE49-F238E27FC236}">
                <a16:creationId xmlns:a16="http://schemas.microsoft.com/office/drawing/2014/main" id="{66D12899-4295-462E-A9A0-9795538BF862}"/>
              </a:ext>
            </a:extLst>
          </p:cNvPr>
          <p:cNvSpPr>
            <a:spLocks noGrp="1"/>
          </p:cNvSpPr>
          <p:nvPr>
            <p:ph idx="1"/>
          </p:nvPr>
        </p:nvSpPr>
        <p:spPr>
          <a:xfrm>
            <a:off x="402074" y="1582182"/>
            <a:ext cx="8137219" cy="3751818"/>
          </a:xfrm>
        </p:spPr>
        <p:txBody>
          <a:bodyPr/>
          <a:lstStyle/>
          <a:p>
            <a:r>
              <a:rPr lang="en-US" dirty="0"/>
              <a:t>A Do-Not-Resuscitate (DNR) order allows individuals to document their choices relating to cardiopulmonary resuscitation(CPR). As an individual you have the right to document that you do not want to receive CPR or other resuscitative efforts.</a:t>
            </a:r>
          </a:p>
          <a:p>
            <a:endParaRPr lang="en-US" dirty="0"/>
          </a:p>
          <a:p>
            <a:endParaRPr lang="en-US" dirty="0"/>
          </a:p>
          <a:p>
            <a:pPr algn="l"/>
            <a:endParaRPr lang="en-US" sz="1800" dirty="0"/>
          </a:p>
          <a:p>
            <a:pPr algn="l"/>
            <a:r>
              <a:rPr lang="en-US" sz="1800" dirty="0"/>
              <a:t>ORC 2133. and OAC 3701 – 62</a:t>
            </a:r>
          </a:p>
        </p:txBody>
      </p:sp>
      <p:sp>
        <p:nvSpPr>
          <p:cNvPr id="4" name="Slide Number Placeholder 3">
            <a:extLst>
              <a:ext uri="{FF2B5EF4-FFF2-40B4-BE49-F238E27FC236}">
                <a16:creationId xmlns:a16="http://schemas.microsoft.com/office/drawing/2014/main" id="{5308B998-B062-42F3-A523-4BD57C36FCB7}"/>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2082280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DEBDB-A142-4B39-858D-CB5B3B9A773A}"/>
              </a:ext>
            </a:extLst>
          </p:cNvPr>
          <p:cNvSpPr>
            <a:spLocks noGrp="1"/>
          </p:cNvSpPr>
          <p:nvPr>
            <p:ph type="title"/>
          </p:nvPr>
        </p:nvSpPr>
        <p:spPr>
          <a:xfrm>
            <a:off x="402074" y="696498"/>
            <a:ext cx="8616598" cy="885683"/>
          </a:xfrm>
        </p:spPr>
        <p:txBody>
          <a:bodyPr/>
          <a:lstStyle/>
          <a:p>
            <a:r>
              <a:rPr lang="en-US" dirty="0"/>
              <a:t>What if a provider refuses to provide medical care?</a:t>
            </a:r>
          </a:p>
        </p:txBody>
      </p:sp>
      <p:sp>
        <p:nvSpPr>
          <p:cNvPr id="3" name="Content Placeholder 2">
            <a:extLst>
              <a:ext uri="{FF2B5EF4-FFF2-40B4-BE49-F238E27FC236}">
                <a16:creationId xmlns:a16="http://schemas.microsoft.com/office/drawing/2014/main" id="{2F38F653-EB9B-4B2C-8E84-AD096A447D96}"/>
              </a:ext>
            </a:extLst>
          </p:cNvPr>
          <p:cNvSpPr>
            <a:spLocks noGrp="1"/>
          </p:cNvSpPr>
          <p:nvPr>
            <p:ph idx="1"/>
          </p:nvPr>
        </p:nvSpPr>
        <p:spPr/>
        <p:txBody>
          <a:bodyPr/>
          <a:lstStyle/>
          <a:p>
            <a:pPr algn="l"/>
            <a:endParaRPr lang="en-US" sz="2400" dirty="0"/>
          </a:p>
          <a:p>
            <a:pPr marL="0" algn="l"/>
            <a:r>
              <a:rPr lang="en-US" sz="2400" dirty="0"/>
              <a:t>If a healthcare provider refuses to provide care for your treatable condition you could:</a:t>
            </a:r>
          </a:p>
          <a:p>
            <a:pPr marL="457200" lvl="0" indent="-457200" algn="l">
              <a:buFont typeface="Arial" panose="020B0604020202020204" pitchFamily="34" charset="0"/>
              <a:buChar char="•"/>
            </a:pPr>
            <a:r>
              <a:rPr lang="en-US" sz="2400" dirty="0"/>
              <a:t>Request a different healthcare provider;</a:t>
            </a:r>
          </a:p>
          <a:p>
            <a:pPr marL="457200" lvl="0" indent="-457200" algn="l">
              <a:buFont typeface="Arial" panose="020B0604020202020204" pitchFamily="34" charset="0"/>
              <a:buChar char="•"/>
            </a:pPr>
            <a:r>
              <a:rPr lang="en-US" sz="2400" dirty="0"/>
              <a:t>Contact the healthcare facility’s patient advocate;</a:t>
            </a:r>
          </a:p>
          <a:p>
            <a:pPr marL="457200" lvl="0" indent="-457200" algn="l">
              <a:buFont typeface="Arial" panose="020B0604020202020204" pitchFamily="34" charset="0"/>
              <a:buChar char="•"/>
            </a:pPr>
            <a:r>
              <a:rPr lang="en-US" sz="2400" dirty="0"/>
              <a:t>Contact superiors; or</a:t>
            </a:r>
          </a:p>
          <a:p>
            <a:pPr marL="457200" lvl="0" indent="-457200" algn="l">
              <a:buFont typeface="Arial" panose="020B0604020202020204" pitchFamily="34" charset="0"/>
              <a:buChar char="•"/>
            </a:pPr>
            <a:r>
              <a:rPr lang="en-US" sz="2400" dirty="0"/>
              <a:t>Consult the health care facility’s legal counsel and/or ethics department.</a:t>
            </a:r>
          </a:p>
          <a:p>
            <a:r>
              <a:rPr lang="en-US" dirty="0">
                <a:solidFill>
                  <a:srgbClr val="FF0000"/>
                </a:solidFill>
              </a:rPr>
              <a:t>Again, DNR does not mean do not treat.</a:t>
            </a:r>
          </a:p>
        </p:txBody>
      </p:sp>
      <p:sp>
        <p:nvSpPr>
          <p:cNvPr id="4" name="Slide Number Placeholder 3">
            <a:extLst>
              <a:ext uri="{FF2B5EF4-FFF2-40B4-BE49-F238E27FC236}">
                <a16:creationId xmlns:a16="http://schemas.microsoft.com/office/drawing/2014/main" id="{5690D854-769D-4379-BC07-7A5061A8AC35}"/>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11707360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4B745-95E0-4EB2-AA0E-A2AD06874D7D}"/>
              </a:ext>
            </a:extLst>
          </p:cNvPr>
          <p:cNvSpPr>
            <a:spLocks noGrp="1"/>
          </p:cNvSpPr>
          <p:nvPr>
            <p:ph type="title"/>
          </p:nvPr>
        </p:nvSpPr>
        <p:spPr>
          <a:xfrm>
            <a:off x="402074" y="696498"/>
            <a:ext cx="8616598" cy="1056101"/>
          </a:xfrm>
        </p:spPr>
        <p:txBody>
          <a:bodyPr/>
          <a:lstStyle/>
          <a:p>
            <a:r>
              <a:rPr lang="en-US" dirty="0"/>
              <a:t>What if I change my mind and no longer want to DNR?</a:t>
            </a:r>
          </a:p>
        </p:txBody>
      </p:sp>
      <p:sp>
        <p:nvSpPr>
          <p:cNvPr id="3" name="Content Placeholder 2">
            <a:extLst>
              <a:ext uri="{FF2B5EF4-FFF2-40B4-BE49-F238E27FC236}">
                <a16:creationId xmlns:a16="http://schemas.microsoft.com/office/drawing/2014/main" id="{C1D407C6-DE5F-492E-B493-11D7AA18B6DA}"/>
              </a:ext>
            </a:extLst>
          </p:cNvPr>
          <p:cNvSpPr>
            <a:spLocks noGrp="1"/>
          </p:cNvSpPr>
          <p:nvPr>
            <p:ph idx="1"/>
          </p:nvPr>
        </p:nvSpPr>
        <p:spPr/>
        <p:txBody>
          <a:bodyPr/>
          <a:lstStyle/>
          <a:p>
            <a:endParaRPr lang="en-US" dirty="0"/>
          </a:p>
          <a:p>
            <a:endParaRPr lang="en-US" dirty="0"/>
          </a:p>
          <a:p>
            <a:r>
              <a:rPr lang="en-US" dirty="0"/>
              <a:t>You can revoke your own DNR at any time either verbally, by destroying the DNR order form, or permanently removing the DNR identification items.</a:t>
            </a:r>
          </a:p>
          <a:p>
            <a:endParaRPr lang="en-US" dirty="0"/>
          </a:p>
          <a:p>
            <a:endParaRPr lang="en-US" dirty="0"/>
          </a:p>
          <a:p>
            <a:pPr algn="l"/>
            <a:endParaRPr lang="en-US" sz="1800" dirty="0"/>
          </a:p>
          <a:p>
            <a:pPr algn="l"/>
            <a:r>
              <a:rPr lang="en-US" sz="1800" dirty="0"/>
              <a:t>OAC 3701 – 62 – 06</a:t>
            </a:r>
          </a:p>
          <a:p>
            <a:pPr algn="l"/>
            <a:endParaRPr lang="en-US" sz="1800"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F67C1252-6893-4CA6-8EDC-B34C0974D702}"/>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8832631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CE984-91B8-439B-BB5B-27205C8638CE}"/>
              </a:ext>
            </a:extLst>
          </p:cNvPr>
          <p:cNvSpPr>
            <a:spLocks noGrp="1"/>
          </p:cNvSpPr>
          <p:nvPr>
            <p:ph type="title"/>
          </p:nvPr>
        </p:nvSpPr>
        <p:spPr>
          <a:xfrm>
            <a:off x="402074" y="696498"/>
            <a:ext cx="8616598" cy="1056101"/>
          </a:xfrm>
        </p:spPr>
        <p:txBody>
          <a:bodyPr/>
          <a:lstStyle/>
          <a:p>
            <a:r>
              <a:rPr lang="en-US" dirty="0"/>
              <a:t>Can a provider refuse to honor my DNR?</a:t>
            </a:r>
          </a:p>
        </p:txBody>
      </p:sp>
      <p:sp>
        <p:nvSpPr>
          <p:cNvPr id="3" name="Content Placeholder 2">
            <a:extLst>
              <a:ext uri="{FF2B5EF4-FFF2-40B4-BE49-F238E27FC236}">
                <a16:creationId xmlns:a16="http://schemas.microsoft.com/office/drawing/2014/main" id="{CC8C6180-A217-4785-A19D-2674FC127599}"/>
              </a:ext>
            </a:extLst>
          </p:cNvPr>
          <p:cNvSpPr>
            <a:spLocks noGrp="1"/>
          </p:cNvSpPr>
          <p:nvPr>
            <p:ph idx="1"/>
          </p:nvPr>
        </p:nvSpPr>
        <p:spPr/>
        <p:txBody>
          <a:bodyPr/>
          <a:lstStyle/>
          <a:p>
            <a:pPr algn="l"/>
            <a:endParaRPr lang="en-US" dirty="0"/>
          </a:p>
          <a:p>
            <a:pPr marL="0" algn="l"/>
            <a:r>
              <a:rPr lang="en-US" dirty="0"/>
              <a:t>Ohio law and rules require healthcare providers who are unable or unwilling to honor an individual’s DNR to assist in transferring that individual to another healthcare provider or facility that will.</a:t>
            </a:r>
          </a:p>
          <a:p>
            <a:pPr marL="0" algn="l"/>
            <a:endParaRPr lang="en-US" dirty="0"/>
          </a:p>
          <a:p>
            <a:pPr marL="0" algn="l"/>
            <a:endParaRPr lang="en-US" dirty="0"/>
          </a:p>
          <a:p>
            <a:pPr marL="0" algn="l"/>
            <a:endParaRPr lang="en-US" dirty="0"/>
          </a:p>
          <a:p>
            <a:pPr marL="0" algn="l"/>
            <a:r>
              <a:rPr lang="en-US" sz="1800" dirty="0">
                <a:solidFill>
                  <a:schemeClr val="tx1"/>
                </a:solidFill>
              </a:rPr>
              <a:t>OAC 3701 – 62 – 08</a:t>
            </a:r>
          </a:p>
        </p:txBody>
      </p:sp>
      <p:sp>
        <p:nvSpPr>
          <p:cNvPr id="4" name="Slide Number Placeholder 3">
            <a:extLst>
              <a:ext uri="{FF2B5EF4-FFF2-40B4-BE49-F238E27FC236}">
                <a16:creationId xmlns:a16="http://schemas.microsoft.com/office/drawing/2014/main" id="{53379684-777E-4193-A8F8-72B01D1E056C}"/>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3262617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F0960-B78A-4071-B548-F0C8E10061A6}"/>
              </a:ext>
            </a:extLst>
          </p:cNvPr>
          <p:cNvSpPr>
            <a:spLocks noGrp="1"/>
          </p:cNvSpPr>
          <p:nvPr>
            <p:ph type="title"/>
          </p:nvPr>
        </p:nvSpPr>
        <p:spPr/>
        <p:txBody>
          <a:bodyPr/>
          <a:lstStyle/>
          <a:p>
            <a:r>
              <a:rPr lang="en-US" dirty="0"/>
              <a:t>Who can change my DNR?</a:t>
            </a:r>
          </a:p>
        </p:txBody>
      </p:sp>
      <p:sp>
        <p:nvSpPr>
          <p:cNvPr id="3" name="Content Placeholder 2">
            <a:extLst>
              <a:ext uri="{FF2B5EF4-FFF2-40B4-BE49-F238E27FC236}">
                <a16:creationId xmlns:a16="http://schemas.microsoft.com/office/drawing/2014/main" id="{F7089530-0162-48E6-A0D9-F0E380FBE162}"/>
              </a:ext>
            </a:extLst>
          </p:cNvPr>
          <p:cNvSpPr>
            <a:spLocks noGrp="1"/>
          </p:cNvSpPr>
          <p:nvPr>
            <p:ph idx="1"/>
          </p:nvPr>
        </p:nvSpPr>
        <p:spPr/>
        <p:txBody>
          <a:bodyPr/>
          <a:lstStyle/>
          <a:p>
            <a:pPr marL="342900" lvl="1" indent="-342900">
              <a:lnSpc>
                <a:spcPct val="106000"/>
              </a:lnSpc>
              <a:spcBef>
                <a:spcPts val="0"/>
              </a:spcBef>
              <a:spcAft>
                <a:spcPts val="0"/>
              </a:spcAft>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You can change your DNR status at any time.</a:t>
            </a:r>
          </a:p>
          <a:p>
            <a:pPr marL="342900" lvl="1" indent="-342900">
              <a:lnSpc>
                <a:spcPct val="106000"/>
              </a:lnSpc>
              <a:spcBef>
                <a:spcPts val="0"/>
              </a:spcBef>
              <a:spcAft>
                <a:spcPts val="0"/>
              </a:spcAft>
              <a:buFont typeface="Arial" panose="020B0604020202020204" pitchFamily="34" charset="0"/>
              <a:buChar char="•"/>
            </a:pP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1" indent="-342900">
              <a:lnSpc>
                <a:spcPct val="106000"/>
              </a:lnSpc>
              <a:spcBef>
                <a:spcPts val="0"/>
              </a:spcBef>
              <a:spcAft>
                <a:spcPts val="0"/>
              </a:spcAft>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If you have assigned someone to be your  Health Care Power of Attorney agent, absent a substantial change in your condition, they cannot change or override your DNR decisions if you completed a DNR order form with your authorized health care provider.</a:t>
            </a:r>
          </a:p>
          <a:p>
            <a:pPr marL="342900" lvl="1" indent="-342900">
              <a:lnSpc>
                <a:spcPct val="106000"/>
              </a:lnSpc>
              <a:spcBef>
                <a:spcPts val="0"/>
              </a:spcBef>
              <a:spcAft>
                <a:spcPts val="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lvl="1" indent="-342900">
              <a:lnSpc>
                <a:spcPct val="106000"/>
              </a:lnSpc>
              <a:spcBef>
                <a:spcPts val="0"/>
              </a:spcBef>
              <a:spcAft>
                <a:spcPts val="0"/>
              </a:spcAft>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A Health Care Power of Attorney agent can only revoke a DNR order if they were the one who requested/had the DNR order form completed on your behalf.</a:t>
            </a:r>
          </a:p>
          <a:p>
            <a:pPr marL="0" lvl="1" indent="0">
              <a:lnSpc>
                <a:spcPct val="106000"/>
              </a:lnSpc>
              <a:spcBef>
                <a:spcPts val="0"/>
              </a:spcBef>
              <a:spcAft>
                <a:spcPts val="0"/>
              </a:spcAft>
              <a:buNone/>
            </a:pP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marL="0" lvl="1" indent="0">
              <a:lnSpc>
                <a:spcPct val="106000"/>
              </a:lnSpc>
              <a:spcBef>
                <a:spcPts val="0"/>
              </a:spcBef>
              <a:spcAft>
                <a:spcPts val="0"/>
              </a:spcAft>
              <a:buNone/>
            </a:pPr>
            <a:r>
              <a:rPr lang="en-US" sz="1800" dirty="0">
                <a:latin typeface="Times New Roman" panose="02020603050405020304" pitchFamily="18" charset="0"/>
                <a:ea typeface="Calibri" panose="020F0502020204030204" pitchFamily="34" charset="0"/>
                <a:cs typeface="Times New Roman" panose="02020603050405020304" pitchFamily="18" charset="0"/>
              </a:rPr>
              <a:t>OAC 3701 – 62 – 10</a:t>
            </a:r>
          </a:p>
          <a:p>
            <a:pPr marL="342900" lvl="1" indent="-342900">
              <a:lnSpc>
                <a:spcPct val="106000"/>
              </a:lnSpc>
              <a:spcBef>
                <a:spcPts val="0"/>
              </a:spcBef>
              <a:spcAft>
                <a:spcPts val="0"/>
              </a:spcAft>
              <a:buFont typeface="Arial" panose="020B0604020202020204" pitchFamily="34" charset="0"/>
              <a:buChar char="•"/>
            </a:pPr>
            <a:endParaRPr lang="en-US" sz="20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5ED1CE28-C9DA-44DD-853E-12AF3B60D560}"/>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41110415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52B0DE-09A4-4ADB-822B-4C5FCE3BDF55}"/>
              </a:ext>
            </a:extLst>
          </p:cNvPr>
          <p:cNvSpPr>
            <a:spLocks noGrp="1"/>
          </p:cNvSpPr>
          <p:nvPr>
            <p:ph type="title"/>
          </p:nvPr>
        </p:nvSpPr>
        <p:spPr>
          <a:xfrm>
            <a:off x="402074" y="609600"/>
            <a:ext cx="8616598" cy="731517"/>
          </a:xfrm>
        </p:spPr>
        <p:txBody>
          <a:bodyPr/>
          <a:lstStyle/>
          <a:p>
            <a:r>
              <a:rPr lang="en-US" dirty="0"/>
              <a:t>…</a:t>
            </a:r>
          </a:p>
        </p:txBody>
      </p:sp>
      <p:sp>
        <p:nvSpPr>
          <p:cNvPr id="3" name="Content Placeholder 2">
            <a:extLst>
              <a:ext uri="{FF2B5EF4-FFF2-40B4-BE49-F238E27FC236}">
                <a16:creationId xmlns:a16="http://schemas.microsoft.com/office/drawing/2014/main" id="{C48CFAD7-122B-4BAE-AAE3-C460C7929CC6}"/>
              </a:ext>
            </a:extLst>
          </p:cNvPr>
          <p:cNvSpPr>
            <a:spLocks noGrp="1"/>
          </p:cNvSpPr>
          <p:nvPr>
            <p:ph idx="1"/>
          </p:nvPr>
        </p:nvSpPr>
        <p:spPr/>
        <p:txBody>
          <a:bodyPr/>
          <a:lstStyle/>
          <a:p>
            <a:pPr marL="342900" lvl="1" indent="-342900">
              <a:lnSpc>
                <a:spcPct val="106000"/>
              </a:lnSpc>
              <a:spcBef>
                <a:spcPts val="0"/>
              </a:spcBef>
              <a:spcAft>
                <a:spcPts val="800"/>
              </a:spcAft>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Another physician or the medical director of an EMS organization cannot override your DNR decisions if you completed a DNR order form with your authorized healthcare provider.</a:t>
            </a:r>
          </a:p>
          <a:p>
            <a:pPr marL="342900" lvl="1" indent="-342900">
              <a:lnSpc>
                <a:spcPct val="106000"/>
              </a:lnSpc>
              <a:spcBef>
                <a:spcPts val="0"/>
              </a:spcBef>
              <a:spcAft>
                <a:spcPts val="800"/>
              </a:spcAft>
              <a:buFont typeface="Arial" panose="020B0604020202020204" pitchFamily="34" charset="0"/>
              <a:buChar char="•"/>
            </a:pPr>
            <a:endParaRPr lang="en-US" sz="2400" dirty="0">
              <a:latin typeface="Times New Roman" panose="02020603050405020304" pitchFamily="18" charset="0"/>
              <a:ea typeface="Calibri" panose="020F0502020204030204" pitchFamily="34" charset="0"/>
              <a:cs typeface="Times New Roman" panose="02020603050405020304" pitchFamily="18" charset="0"/>
            </a:endParaRPr>
          </a:p>
          <a:p>
            <a:pPr marL="342900" lvl="1" indent="-342900">
              <a:lnSpc>
                <a:spcPct val="106000"/>
              </a:lnSpc>
              <a:spcBef>
                <a:spcPts val="0"/>
              </a:spcBef>
              <a:spcAft>
                <a:spcPts val="800"/>
              </a:spcAft>
              <a:buFont typeface="Arial" panose="020B0604020202020204" pitchFamily="34" charset="0"/>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Your family members, friends, or others cannot override your DNR decisions if you completed a DNR order form with your authorized healthcare provider.</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CAA14D58-8463-4AFD-8E2A-A53B86277CF3}"/>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30903128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8B4E6-7C6E-4CAB-81D4-ED500F68B6F3}"/>
              </a:ext>
            </a:extLst>
          </p:cNvPr>
          <p:cNvSpPr>
            <a:spLocks noGrp="1"/>
          </p:cNvSpPr>
          <p:nvPr>
            <p:ph type="title"/>
          </p:nvPr>
        </p:nvSpPr>
        <p:spPr>
          <a:xfrm>
            <a:off x="402074" y="696498"/>
            <a:ext cx="8616598" cy="885683"/>
          </a:xfrm>
        </p:spPr>
        <p:txBody>
          <a:bodyPr/>
          <a:lstStyle/>
          <a:p>
            <a:r>
              <a:rPr lang="en-US" sz="3600" dirty="0"/>
              <a:t>Can my DNR be customized to include a list of the care that I want?</a:t>
            </a:r>
          </a:p>
        </p:txBody>
      </p:sp>
      <p:sp>
        <p:nvSpPr>
          <p:cNvPr id="3" name="Content Placeholder 2">
            <a:extLst>
              <a:ext uri="{FF2B5EF4-FFF2-40B4-BE49-F238E27FC236}">
                <a16:creationId xmlns:a16="http://schemas.microsoft.com/office/drawing/2014/main" id="{88C7B7DF-C244-4191-A22D-97E1036D781C}"/>
              </a:ext>
            </a:extLst>
          </p:cNvPr>
          <p:cNvSpPr>
            <a:spLocks noGrp="1"/>
          </p:cNvSpPr>
          <p:nvPr>
            <p:ph idx="1"/>
          </p:nvPr>
        </p:nvSpPr>
        <p:spPr/>
        <p:txBody>
          <a:bodyPr/>
          <a:lstStyle/>
          <a:p>
            <a:pPr marL="342900" lvl="1" indent="-342900">
              <a:buFont typeface="Arial" panose="020B0604020202020204" pitchFamily="34" charset="0"/>
              <a:buChar char="•"/>
            </a:pPr>
            <a:endParaRPr lang="en-US" sz="2000" dirty="0"/>
          </a:p>
          <a:p>
            <a:pPr marL="342900" lvl="1" indent="-342900">
              <a:buFont typeface="Arial" panose="020B0604020202020204" pitchFamily="34" charset="0"/>
              <a:buChar char="•"/>
            </a:pPr>
            <a:r>
              <a:rPr lang="en-US" sz="2200" dirty="0"/>
              <a:t>No other medical orders, directions, or other instructions should be written on a DNR order form.</a:t>
            </a:r>
          </a:p>
          <a:p>
            <a:pPr marL="342900" lvl="1" indent="-342900">
              <a:buFont typeface="Arial" panose="020B0604020202020204" pitchFamily="34" charset="0"/>
              <a:buChar char="•"/>
            </a:pPr>
            <a:r>
              <a:rPr lang="en-US" sz="2200" dirty="0"/>
              <a:t>Anything written on the DNR order form other than the information required for completion of the DNR order form: </a:t>
            </a:r>
          </a:p>
          <a:p>
            <a:pPr marL="800100" lvl="3" indent="-342900">
              <a:buFont typeface="Wingdings" panose="05000000000000000000" pitchFamily="2" charset="2"/>
              <a:buChar char="v"/>
            </a:pPr>
            <a:r>
              <a:rPr lang="en-US" sz="2200" dirty="0"/>
              <a:t>Does not have to be followed by EMS or other health care providers;</a:t>
            </a:r>
          </a:p>
          <a:p>
            <a:pPr marL="800100" lvl="3" indent="-342900">
              <a:buFont typeface="Wingdings" panose="05000000000000000000" pitchFamily="2" charset="2"/>
              <a:buChar char="v"/>
            </a:pPr>
            <a:r>
              <a:rPr lang="en-US" sz="2200" dirty="0"/>
              <a:t>Is not under the authority of the DNR statute or rules;</a:t>
            </a:r>
          </a:p>
          <a:p>
            <a:pPr marL="800100" lvl="3" indent="-342900">
              <a:buFont typeface="Wingdings" panose="05000000000000000000" pitchFamily="2" charset="2"/>
              <a:buChar char="v"/>
            </a:pPr>
            <a:r>
              <a:rPr lang="en-US" sz="2200" dirty="0"/>
              <a:t>Does not hold the force of law of the DNR order form; and</a:t>
            </a:r>
          </a:p>
          <a:p>
            <a:pPr marL="800100" lvl="3" indent="-342900">
              <a:buFont typeface="Wingdings" panose="05000000000000000000" pitchFamily="2" charset="2"/>
              <a:buChar char="v"/>
            </a:pPr>
            <a:r>
              <a:rPr lang="en-US" sz="2200" dirty="0"/>
              <a:t>Is not part of the immunities authorized under the DNR law and rules.</a:t>
            </a:r>
          </a:p>
          <a:p>
            <a:pPr marL="800100" lvl="3" indent="-342900">
              <a:buFont typeface="Wingdings" panose="05000000000000000000" pitchFamily="2" charset="2"/>
              <a:buChar char="v"/>
            </a:pPr>
            <a:endParaRPr lang="en-US" dirty="0"/>
          </a:p>
          <a:p>
            <a:pPr marL="457200" lvl="3" indent="0">
              <a:buNone/>
            </a:pPr>
            <a:endParaRPr lang="en-US" dirty="0"/>
          </a:p>
          <a:p>
            <a:pPr marL="0" lvl="3" indent="0">
              <a:buNone/>
            </a:pPr>
            <a:r>
              <a:rPr lang="en-US" sz="1800" dirty="0"/>
              <a:t>OAC 3701 – 62 – 04 and 3701 – 62 – 05</a:t>
            </a:r>
          </a:p>
          <a:p>
            <a:pPr marL="800100" lvl="3" indent="-342900">
              <a:buFont typeface="Wingdings" panose="05000000000000000000" pitchFamily="2" charset="2"/>
              <a:buChar char="v"/>
            </a:pPr>
            <a:endParaRPr lang="en-US" sz="1800" dirty="0">
              <a:solidFill>
                <a:schemeClr val="tx1"/>
              </a:solidFill>
            </a:endParaRPr>
          </a:p>
          <a:p>
            <a:endParaRPr lang="en-US" dirty="0"/>
          </a:p>
        </p:txBody>
      </p:sp>
      <p:sp>
        <p:nvSpPr>
          <p:cNvPr id="4" name="Slide Number Placeholder 3">
            <a:extLst>
              <a:ext uri="{FF2B5EF4-FFF2-40B4-BE49-F238E27FC236}">
                <a16:creationId xmlns:a16="http://schemas.microsoft.com/office/drawing/2014/main" id="{9819B0E8-DFC9-4559-B7F5-20892708B019}"/>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1329379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73413-2A4F-45BF-A924-7FC9F9B6CBFB}"/>
              </a:ext>
            </a:extLst>
          </p:cNvPr>
          <p:cNvSpPr>
            <a:spLocks noGrp="1"/>
          </p:cNvSpPr>
          <p:nvPr>
            <p:ph type="title"/>
          </p:nvPr>
        </p:nvSpPr>
        <p:spPr>
          <a:xfrm>
            <a:off x="76200" y="2362199"/>
            <a:ext cx="8839200" cy="4114801"/>
          </a:xfrm>
        </p:spPr>
        <p:txBody>
          <a:bodyPr/>
          <a:lstStyle/>
          <a:p>
            <a:pPr algn="l"/>
            <a:r>
              <a:rPr lang="en-US" dirty="0"/>
              <a:t>What if I am in the hospital or live in a long-term care facility and have to be transferred to receive care elsewhere?</a:t>
            </a:r>
            <a:br>
              <a:rPr lang="en-US" dirty="0"/>
            </a:br>
            <a:br>
              <a:rPr lang="en-US" dirty="0"/>
            </a:br>
            <a:br>
              <a:rPr lang="en-US" dirty="0"/>
            </a:br>
            <a:br>
              <a:rPr lang="en-US" dirty="0"/>
            </a:br>
            <a:br>
              <a:rPr lang="en-US" dirty="0"/>
            </a:br>
            <a:r>
              <a:rPr lang="en-US" dirty="0"/>
              <a:t> </a:t>
            </a:r>
            <a:br>
              <a:rPr lang="en-US" dirty="0"/>
            </a:br>
            <a:br>
              <a:rPr lang="en-US" dirty="0"/>
            </a:br>
            <a:endParaRPr lang="en-US" dirty="0"/>
          </a:p>
        </p:txBody>
      </p:sp>
      <p:sp>
        <p:nvSpPr>
          <p:cNvPr id="3" name="Slide Number Placeholder 2">
            <a:extLst>
              <a:ext uri="{FF2B5EF4-FFF2-40B4-BE49-F238E27FC236}">
                <a16:creationId xmlns:a16="http://schemas.microsoft.com/office/drawing/2014/main" id="{102B6188-5608-4BDA-8586-B622EE33B1EE}"/>
              </a:ext>
            </a:extLst>
          </p:cNvPr>
          <p:cNvSpPr>
            <a:spLocks noGrp="1"/>
          </p:cNvSpPr>
          <p:nvPr>
            <p:ph type="sldNum" sz="quarter" idx="4294967295"/>
          </p:nvPr>
        </p:nvSpPr>
        <p:spPr/>
        <p:txBody>
          <a:bodyPr/>
          <a:lstStyle/>
          <a:p>
            <a:pPr algn="ctr"/>
            <a:r>
              <a:rPr lang="en-US" dirty="0">
                <a:solidFill>
                  <a:schemeClr val="bg1"/>
                </a:solidFill>
              </a:rPr>
              <a:t>                                            </a:t>
            </a:r>
          </a:p>
        </p:txBody>
      </p:sp>
    </p:spTree>
    <p:extLst>
      <p:ext uri="{BB962C8B-B14F-4D97-AF65-F5344CB8AC3E}">
        <p14:creationId xmlns:p14="http://schemas.microsoft.com/office/powerpoint/2010/main" val="22632384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BE1C4-3BD8-4919-9892-840F3E4D991E}"/>
              </a:ext>
            </a:extLst>
          </p:cNvPr>
          <p:cNvSpPr>
            <a:spLocks noGrp="1"/>
          </p:cNvSpPr>
          <p:nvPr>
            <p:ph type="title"/>
          </p:nvPr>
        </p:nvSpPr>
        <p:spPr>
          <a:xfrm>
            <a:off x="381000" y="914400"/>
            <a:ext cx="8763000" cy="5791200"/>
          </a:xfrm>
        </p:spPr>
        <p:txBody>
          <a:bodyPr/>
          <a:lstStyle/>
          <a:p>
            <a:pPr algn="l"/>
            <a:r>
              <a:rPr lang="en-US" sz="3200" b="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If a facility is discharging a patient with a State of Ohio DNR order to another facility, they are required to notify the receiving facility of the DNR status and send a copy of the State of Ohio DNR form or other authorized form of DNR identification with the patient. The facility must also notify the transportation provider of the existence of the patient’s DNR.</a:t>
            </a:r>
            <a:br>
              <a:rPr lang="en-US" sz="4000" dirty="0">
                <a:latin typeface="Calibri" panose="020F0502020204030204" pitchFamily="34" charset="0"/>
                <a:ea typeface="Calibri" panose="020F0502020204030204" pitchFamily="34" charset="0"/>
                <a:cs typeface="Times New Roman" panose="02020603050405020304" pitchFamily="18" charset="0"/>
              </a:rPr>
            </a:br>
            <a:br>
              <a:rPr lang="en-US" sz="4000" dirty="0">
                <a:latin typeface="Calibri" panose="020F0502020204030204" pitchFamily="34" charset="0"/>
                <a:ea typeface="Calibri" panose="020F0502020204030204" pitchFamily="34" charset="0"/>
                <a:cs typeface="Times New Roman" panose="02020603050405020304" pitchFamily="18" charset="0"/>
              </a:rPr>
            </a:br>
            <a:br>
              <a:rPr lang="en-US" sz="4000" dirty="0">
                <a:latin typeface="Calibri" panose="020F0502020204030204" pitchFamily="34" charset="0"/>
                <a:ea typeface="Calibri" panose="020F0502020204030204" pitchFamily="34" charset="0"/>
                <a:cs typeface="Times New Roman" panose="02020603050405020304" pitchFamily="18" charset="0"/>
              </a:rPr>
            </a:br>
            <a:r>
              <a:rPr lang="en-US" sz="1800" b="0" dirty="0">
                <a:solidFill>
                  <a:schemeClr val="tx1"/>
                </a:solidFill>
                <a:latin typeface="Calibri" panose="020F0502020204030204" pitchFamily="34" charset="0"/>
                <a:ea typeface="Calibri" panose="020F0502020204030204" pitchFamily="34" charset="0"/>
                <a:cs typeface="Times New Roman" panose="02020603050405020304" pitchFamily="18" charset="0"/>
              </a:rPr>
              <a:t>OAC 3701 – 62 – 09</a:t>
            </a:r>
            <a:endParaRPr lang="en-US" b="0" dirty="0">
              <a:solidFill>
                <a:schemeClr val="tx1"/>
              </a:solidFill>
            </a:endParaRPr>
          </a:p>
        </p:txBody>
      </p:sp>
    </p:spTree>
    <p:extLst>
      <p:ext uri="{BB962C8B-B14F-4D97-AF65-F5344CB8AC3E}">
        <p14:creationId xmlns:p14="http://schemas.microsoft.com/office/powerpoint/2010/main" val="24442210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ED69F-F4F0-452D-9A19-3A86742B26CA}"/>
              </a:ext>
            </a:extLst>
          </p:cNvPr>
          <p:cNvSpPr>
            <a:spLocks noGrp="1"/>
          </p:cNvSpPr>
          <p:nvPr>
            <p:ph type="title"/>
          </p:nvPr>
        </p:nvSpPr>
        <p:spPr>
          <a:xfrm>
            <a:off x="228600" y="2133600"/>
            <a:ext cx="8686800" cy="1387475"/>
          </a:xfrm>
        </p:spPr>
        <p:txBody>
          <a:bodyPr/>
          <a:lstStyle/>
          <a:p>
            <a:r>
              <a:rPr lang="en-US" dirty="0"/>
              <a:t>How does the DNR relate to other healthcare planning documents such as the Living Will and the Health Care Power of Attorney?</a:t>
            </a:r>
          </a:p>
        </p:txBody>
      </p:sp>
    </p:spTree>
    <p:extLst>
      <p:ext uri="{BB962C8B-B14F-4D97-AF65-F5344CB8AC3E}">
        <p14:creationId xmlns:p14="http://schemas.microsoft.com/office/powerpoint/2010/main" val="37604810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5B37B-0F33-4E36-BC7B-9422B90AEC4D}"/>
              </a:ext>
            </a:extLst>
          </p:cNvPr>
          <p:cNvSpPr>
            <a:spLocks noGrp="1"/>
          </p:cNvSpPr>
          <p:nvPr>
            <p:ph type="title"/>
          </p:nvPr>
        </p:nvSpPr>
        <p:spPr>
          <a:xfrm>
            <a:off x="402074" y="696498"/>
            <a:ext cx="8616598" cy="1589501"/>
          </a:xfrm>
        </p:spPr>
        <p:txBody>
          <a:bodyPr/>
          <a:lstStyle/>
          <a:p>
            <a:r>
              <a:rPr lang="en-US" dirty="0"/>
              <a:t>Healthcare Power of Attorney (HCPOA)</a:t>
            </a:r>
            <a:br>
              <a:rPr lang="en-US" dirty="0"/>
            </a:br>
            <a:endParaRPr lang="en-US" dirty="0"/>
          </a:p>
        </p:txBody>
      </p:sp>
      <p:sp>
        <p:nvSpPr>
          <p:cNvPr id="3" name="Content Placeholder 2">
            <a:extLst>
              <a:ext uri="{FF2B5EF4-FFF2-40B4-BE49-F238E27FC236}">
                <a16:creationId xmlns:a16="http://schemas.microsoft.com/office/drawing/2014/main" id="{CDD7FF4E-AC56-4058-91E7-7249FAA6CBEE}"/>
              </a:ext>
            </a:extLst>
          </p:cNvPr>
          <p:cNvSpPr>
            <a:spLocks noGrp="1"/>
          </p:cNvSpPr>
          <p:nvPr>
            <p:ph idx="1"/>
          </p:nvPr>
        </p:nvSpPr>
        <p:spPr/>
        <p:txBody>
          <a:bodyPr/>
          <a:lstStyle/>
          <a:p>
            <a:pPr marL="457200" lvl="1" indent="0">
              <a:buNone/>
            </a:pPr>
            <a:endParaRPr lang="en-US" sz="2400" dirty="0"/>
          </a:p>
          <a:p>
            <a:pPr marL="457200" lvl="1" indent="0">
              <a:buNone/>
            </a:pPr>
            <a:endParaRPr lang="en-US" sz="2400" dirty="0"/>
          </a:p>
          <a:p>
            <a:pPr marL="457200" lvl="1" indent="0">
              <a:spcAft>
                <a:spcPts val="1200"/>
              </a:spcAft>
              <a:buNone/>
            </a:pPr>
            <a:r>
              <a:rPr lang="en-US" sz="2400" dirty="0"/>
              <a:t>If you completed a Do Not Resuscitate (DNR) order in agreement with your authorized health care provider prior to becoming unable to make your own health care decisions, your Do Not Resuscitate order supersedes your Health Care Power of Attorney. </a:t>
            </a:r>
          </a:p>
          <a:p>
            <a:pPr lvl="2"/>
            <a:r>
              <a:rPr lang="en-US" dirty="0"/>
              <a:t>Absent a substantial change in your condition, a Health Care Power of Attorney cannot change your DNR.</a:t>
            </a:r>
            <a:r>
              <a:rPr lang="en-US" sz="2400" dirty="0"/>
              <a:t> </a:t>
            </a:r>
            <a:endParaRPr lang="en-US" dirty="0"/>
          </a:p>
          <a:p>
            <a:pPr lvl="2"/>
            <a:endParaRPr lang="en-US" sz="2400" dirty="0"/>
          </a:p>
          <a:p>
            <a:pPr marL="914400" lvl="2" indent="0">
              <a:buNone/>
            </a:pPr>
            <a:endParaRPr lang="en-US" dirty="0"/>
          </a:p>
          <a:p>
            <a:pPr algn="l"/>
            <a:r>
              <a:rPr lang="en-US" sz="1800" dirty="0"/>
              <a:t>ORC 1337.11 and OAC 3702 – 62 – 10</a:t>
            </a:r>
          </a:p>
        </p:txBody>
      </p:sp>
      <p:sp>
        <p:nvSpPr>
          <p:cNvPr id="4" name="Slide Number Placeholder 3">
            <a:extLst>
              <a:ext uri="{FF2B5EF4-FFF2-40B4-BE49-F238E27FC236}">
                <a16:creationId xmlns:a16="http://schemas.microsoft.com/office/drawing/2014/main" id="{AD393913-6676-4203-9108-5387F215933C}"/>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1386937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ACD5C-6AE7-4B71-97EF-7FCE7AA0C7DF}"/>
              </a:ext>
            </a:extLst>
          </p:cNvPr>
          <p:cNvSpPr>
            <a:spLocks noGrp="1"/>
          </p:cNvSpPr>
          <p:nvPr>
            <p:ph type="title"/>
          </p:nvPr>
        </p:nvSpPr>
        <p:spPr/>
        <p:txBody>
          <a:bodyPr/>
          <a:lstStyle/>
          <a:p>
            <a:r>
              <a:rPr lang="en-US" dirty="0"/>
              <a:t>What is CPR?</a:t>
            </a:r>
          </a:p>
        </p:txBody>
      </p:sp>
      <p:sp>
        <p:nvSpPr>
          <p:cNvPr id="3" name="Content Placeholder 2">
            <a:extLst>
              <a:ext uri="{FF2B5EF4-FFF2-40B4-BE49-F238E27FC236}">
                <a16:creationId xmlns:a16="http://schemas.microsoft.com/office/drawing/2014/main" id="{25F2FC05-FF0D-4D4E-93ED-497A76B98CC6}"/>
              </a:ext>
            </a:extLst>
          </p:cNvPr>
          <p:cNvSpPr>
            <a:spLocks noGrp="1"/>
          </p:cNvSpPr>
          <p:nvPr>
            <p:ph idx="1"/>
          </p:nvPr>
        </p:nvSpPr>
        <p:spPr>
          <a:xfrm>
            <a:off x="402074" y="1322799"/>
            <a:ext cx="8137219" cy="1580407"/>
          </a:xfrm>
        </p:spPr>
        <p:txBody>
          <a:bodyPr/>
          <a:lstStyle/>
          <a:p>
            <a:pPr marL="457200" indent="-457200" algn="l">
              <a:buFont typeface="Arial" panose="020B0604020202020204" pitchFamily="34" charset="0"/>
              <a:buChar char="•"/>
            </a:pPr>
            <a:r>
              <a:rPr lang="en-US" dirty="0"/>
              <a:t>Cardiopulmonary resuscitation includes:</a:t>
            </a:r>
          </a:p>
          <a:p>
            <a:pPr marL="457200" indent="-457200" algn="l">
              <a:buFont typeface="Arial" panose="020B0604020202020204" pitchFamily="34" charset="0"/>
              <a:buChar char="•"/>
            </a:pPr>
            <a:r>
              <a:rPr lang="en-US" dirty="0"/>
              <a:t>Administration of chest compression;</a:t>
            </a:r>
          </a:p>
          <a:p>
            <a:pPr marL="457200" indent="-457200" algn="l">
              <a:buFont typeface="Arial" panose="020B0604020202020204" pitchFamily="34" charset="0"/>
              <a:buChar char="•"/>
            </a:pPr>
            <a:r>
              <a:rPr lang="en-US" dirty="0"/>
              <a:t>Insertion of an artificial airway;</a:t>
            </a:r>
          </a:p>
          <a:p>
            <a:pPr marL="457200" indent="-457200" algn="l">
              <a:buFont typeface="Arial" panose="020B0604020202020204" pitchFamily="34" charset="0"/>
              <a:buChar char="•"/>
            </a:pPr>
            <a:r>
              <a:rPr lang="en-US" dirty="0"/>
              <a:t>Administration of resuscitative drugs;</a:t>
            </a:r>
          </a:p>
          <a:p>
            <a:pPr marL="457200" indent="-457200" algn="l">
              <a:buFont typeface="Arial" panose="020B0604020202020204" pitchFamily="34" charset="0"/>
              <a:buChar char="•"/>
            </a:pPr>
            <a:r>
              <a:rPr lang="en-US" dirty="0"/>
              <a:t>Defibrillation or cardioversion;</a:t>
            </a:r>
          </a:p>
          <a:p>
            <a:pPr marL="457200" indent="-457200" algn="l">
              <a:buFont typeface="Arial" panose="020B0604020202020204" pitchFamily="34" charset="0"/>
              <a:buChar char="•"/>
            </a:pPr>
            <a:r>
              <a:rPr lang="en-US" dirty="0"/>
              <a:t>Provision of respiratory assistance;</a:t>
            </a:r>
          </a:p>
          <a:p>
            <a:pPr marL="457200" indent="-457200" algn="l">
              <a:buFont typeface="Arial" panose="020B0604020202020204" pitchFamily="34" charset="0"/>
              <a:buChar char="•"/>
            </a:pPr>
            <a:r>
              <a:rPr lang="en-US" dirty="0"/>
              <a:t> Initiation of a resuscitative IV line; or</a:t>
            </a:r>
          </a:p>
          <a:p>
            <a:pPr marL="457200" indent="-457200" algn="l">
              <a:buFont typeface="Arial" panose="020B0604020202020204" pitchFamily="34" charset="0"/>
              <a:buChar char="•"/>
            </a:pPr>
            <a:r>
              <a:rPr lang="en-US" dirty="0"/>
              <a:t>Cardiac monitoring</a:t>
            </a:r>
          </a:p>
          <a:p>
            <a:pPr marL="457200" indent="-457200" algn="l">
              <a:buFont typeface="Arial" panose="020B0604020202020204" pitchFamily="34" charset="0"/>
              <a:buChar char="•"/>
            </a:pPr>
            <a:endParaRPr lang="en-US" sz="1800" dirty="0"/>
          </a:p>
          <a:p>
            <a:pPr marL="457200" indent="-457200" algn="l">
              <a:buFont typeface="Arial" panose="020B0604020202020204" pitchFamily="34" charset="0"/>
              <a:buChar char="•"/>
            </a:pPr>
            <a:r>
              <a:rPr lang="en-US" sz="1800" dirty="0"/>
              <a:t>OAC 3701 – 62 – 01 (J)</a:t>
            </a:r>
          </a:p>
          <a:p>
            <a:pPr marL="457200" indent="-457200" algn="l">
              <a:buFont typeface="Arial" panose="020B0604020202020204" pitchFamily="34" charset="0"/>
              <a:buChar char="•"/>
            </a:pPr>
            <a:endParaRPr lang="en-US" sz="1800" dirty="0"/>
          </a:p>
          <a:p>
            <a:endParaRPr lang="en-US" dirty="0"/>
          </a:p>
        </p:txBody>
      </p:sp>
      <p:sp>
        <p:nvSpPr>
          <p:cNvPr id="4" name="Slide Number Placeholder 3">
            <a:extLst>
              <a:ext uri="{FF2B5EF4-FFF2-40B4-BE49-F238E27FC236}">
                <a16:creationId xmlns:a16="http://schemas.microsoft.com/office/drawing/2014/main" id="{62D24025-A825-484A-BA27-570FEA032795}"/>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12123500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F4BA-246D-4C69-9D8A-3BD89476B1C7}"/>
              </a:ext>
            </a:extLst>
          </p:cNvPr>
          <p:cNvSpPr>
            <a:spLocks noGrp="1"/>
          </p:cNvSpPr>
          <p:nvPr>
            <p:ph type="title"/>
          </p:nvPr>
        </p:nvSpPr>
        <p:spPr/>
        <p:txBody>
          <a:bodyPr/>
          <a:lstStyle/>
          <a:p>
            <a:r>
              <a:rPr lang="en-US" dirty="0"/>
              <a:t>HCPOA continued…</a:t>
            </a:r>
          </a:p>
        </p:txBody>
      </p:sp>
      <p:sp>
        <p:nvSpPr>
          <p:cNvPr id="3" name="Content Placeholder 2">
            <a:extLst>
              <a:ext uri="{FF2B5EF4-FFF2-40B4-BE49-F238E27FC236}">
                <a16:creationId xmlns:a16="http://schemas.microsoft.com/office/drawing/2014/main" id="{7538C89B-97F5-4F37-8345-CE085C11A6C2}"/>
              </a:ext>
            </a:extLst>
          </p:cNvPr>
          <p:cNvSpPr>
            <a:spLocks noGrp="1"/>
          </p:cNvSpPr>
          <p:nvPr>
            <p:ph idx="1"/>
          </p:nvPr>
        </p:nvSpPr>
        <p:spPr/>
        <p:txBody>
          <a:bodyPr/>
          <a:lstStyle/>
          <a:p>
            <a:pPr marL="457200" lvl="1" indent="0">
              <a:spcAft>
                <a:spcPts val="1200"/>
              </a:spcAft>
              <a:buNone/>
            </a:pPr>
            <a:r>
              <a:rPr lang="en-US" sz="2400" dirty="0"/>
              <a:t>A HCPOA can make decisions regarding Do Not Resuscitate orders for you if you do not already have a DNR: </a:t>
            </a:r>
          </a:p>
          <a:p>
            <a:pPr lvl="2"/>
            <a:r>
              <a:rPr lang="en-US" dirty="0"/>
              <a:t>If your Health Care Power of Attorney chooses to make you a Do Not Resuscitate status, they can also revoke that decision later on.</a:t>
            </a:r>
            <a:r>
              <a:rPr lang="en-US" sz="2400" dirty="0"/>
              <a:t> </a:t>
            </a:r>
          </a:p>
          <a:p>
            <a:pPr lvl="2"/>
            <a:r>
              <a:rPr lang="en-US" dirty="0"/>
              <a:t>If your Health Care Power of Attorney chooses to allow health care providers to perform all resuscitative measures during the course of your treatment, they can also change that decision later in your care and make you a DNR.</a:t>
            </a:r>
          </a:p>
          <a:p>
            <a:pPr marL="914400" lvl="2" indent="0">
              <a:buNone/>
            </a:pPr>
            <a:endParaRPr lang="en-US" sz="1800" dirty="0">
              <a:solidFill>
                <a:schemeClr val="tx1"/>
              </a:solidFill>
            </a:endParaRPr>
          </a:p>
          <a:p>
            <a:pPr marL="914400" lvl="2" indent="0">
              <a:buNone/>
            </a:pPr>
            <a:endParaRPr lang="en-US" sz="1800" dirty="0">
              <a:solidFill>
                <a:schemeClr val="tx1"/>
              </a:solidFill>
            </a:endParaRPr>
          </a:p>
          <a:p>
            <a:pPr marL="0" lvl="2" indent="0">
              <a:buNone/>
            </a:pPr>
            <a:r>
              <a:rPr lang="en-US" sz="1800" dirty="0">
                <a:solidFill>
                  <a:schemeClr val="tx1"/>
                </a:solidFill>
              </a:rPr>
              <a:t>ORC 1337. 11</a:t>
            </a:r>
          </a:p>
          <a:p>
            <a:endParaRPr lang="en-US" dirty="0"/>
          </a:p>
        </p:txBody>
      </p:sp>
      <p:sp>
        <p:nvSpPr>
          <p:cNvPr id="4" name="Slide Number Placeholder 3">
            <a:extLst>
              <a:ext uri="{FF2B5EF4-FFF2-40B4-BE49-F238E27FC236}">
                <a16:creationId xmlns:a16="http://schemas.microsoft.com/office/drawing/2014/main" id="{6419A26E-0ACE-4381-B6B2-CF36434C80A5}"/>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42254259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6D97D-A8D8-49B2-88CA-4AB210985C9A}"/>
              </a:ext>
            </a:extLst>
          </p:cNvPr>
          <p:cNvSpPr>
            <a:spLocks noGrp="1"/>
          </p:cNvSpPr>
          <p:nvPr>
            <p:ph type="title"/>
          </p:nvPr>
        </p:nvSpPr>
        <p:spPr/>
        <p:txBody>
          <a:bodyPr/>
          <a:lstStyle/>
          <a:p>
            <a:r>
              <a:rPr lang="en-US" dirty="0"/>
              <a:t>Living Will</a:t>
            </a:r>
          </a:p>
        </p:txBody>
      </p:sp>
      <p:sp>
        <p:nvSpPr>
          <p:cNvPr id="3" name="Content Placeholder 2">
            <a:extLst>
              <a:ext uri="{FF2B5EF4-FFF2-40B4-BE49-F238E27FC236}">
                <a16:creationId xmlns:a16="http://schemas.microsoft.com/office/drawing/2014/main" id="{A0111EED-5FAB-4D0B-8C4C-0E36D2E8EACA}"/>
              </a:ext>
            </a:extLst>
          </p:cNvPr>
          <p:cNvSpPr>
            <a:spLocks noGrp="1"/>
          </p:cNvSpPr>
          <p:nvPr>
            <p:ph idx="1"/>
          </p:nvPr>
        </p:nvSpPr>
        <p:spPr>
          <a:xfrm>
            <a:off x="402074" y="1582182"/>
            <a:ext cx="8137219" cy="4209018"/>
          </a:xfrm>
        </p:spPr>
        <p:txBody>
          <a:bodyPr/>
          <a:lstStyle/>
          <a:p>
            <a:pPr marL="0" algn="l"/>
            <a:r>
              <a:rPr lang="en-US" dirty="0"/>
              <a:t>If you are determined by your attending physician and another doctor to be permanently unconscious or that you have a terminal condition and have lost the ability to make decisions for yourself, your Living Will will become operative. “Operative” means that the Living Will can be used as the basis for medical decision making.</a:t>
            </a:r>
          </a:p>
          <a:p>
            <a:pPr marL="0" algn="l"/>
            <a:endParaRPr lang="en-US" dirty="0"/>
          </a:p>
          <a:p>
            <a:pPr marL="0" algn="l"/>
            <a:endParaRPr lang="en-US" sz="1800" dirty="0"/>
          </a:p>
          <a:p>
            <a:pPr marL="0" algn="l"/>
            <a:r>
              <a:rPr lang="en-US" sz="1800" dirty="0"/>
              <a:t>ORC 2133.03</a:t>
            </a:r>
          </a:p>
          <a:p>
            <a:endParaRPr lang="en-US" dirty="0"/>
          </a:p>
        </p:txBody>
      </p:sp>
      <p:sp>
        <p:nvSpPr>
          <p:cNvPr id="4" name="Slide Number Placeholder 3">
            <a:extLst>
              <a:ext uri="{FF2B5EF4-FFF2-40B4-BE49-F238E27FC236}">
                <a16:creationId xmlns:a16="http://schemas.microsoft.com/office/drawing/2014/main" id="{88938B29-01DD-49D1-9001-72E38AEF24D6}"/>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18216463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2F34C-3844-4411-802E-53BBD7DC7A4B}"/>
              </a:ext>
            </a:extLst>
          </p:cNvPr>
          <p:cNvSpPr>
            <a:spLocks noGrp="1"/>
          </p:cNvSpPr>
          <p:nvPr>
            <p:ph type="title"/>
          </p:nvPr>
        </p:nvSpPr>
        <p:spPr>
          <a:xfrm>
            <a:off x="381000" y="1219200"/>
            <a:ext cx="8534400" cy="5638800"/>
          </a:xfrm>
        </p:spPr>
        <p:txBody>
          <a:bodyPr/>
          <a:lstStyle/>
          <a:p>
            <a:pPr algn="l"/>
            <a:r>
              <a:rPr lang="en-US" sz="3200" b="0" dirty="0">
                <a:solidFill>
                  <a:schemeClr val="tx1"/>
                </a:solidFill>
              </a:rPr>
              <a:t>A Living Will determines the care you will receive based on the medical decisions you include in the document.</a:t>
            </a:r>
            <a:br>
              <a:rPr lang="en-US" sz="3200" b="0" dirty="0">
                <a:solidFill>
                  <a:schemeClr val="tx1"/>
                </a:solidFill>
              </a:rPr>
            </a:br>
            <a:br>
              <a:rPr lang="en-US" sz="3200" b="0" dirty="0">
                <a:solidFill>
                  <a:schemeClr val="tx1"/>
                </a:solidFill>
              </a:rPr>
            </a:br>
            <a:r>
              <a:rPr lang="en-US" sz="3200" b="0" dirty="0">
                <a:solidFill>
                  <a:schemeClr val="tx1"/>
                </a:solidFill>
              </a:rPr>
              <a:t>If you have both a Living Will and a Do Not Resuscitate (DNR) order that was completed in agreement with your authorized health care provider, the most recently completed document will supersede the other.</a:t>
            </a:r>
            <a:br>
              <a:rPr lang="en-US" sz="3200" b="0" dirty="0">
                <a:solidFill>
                  <a:schemeClr val="tx1"/>
                </a:solidFill>
              </a:rPr>
            </a:br>
            <a:br>
              <a:rPr lang="en-US" sz="3200" b="0" dirty="0">
                <a:solidFill>
                  <a:schemeClr val="tx1"/>
                </a:solidFill>
              </a:rPr>
            </a:br>
            <a:br>
              <a:rPr lang="en-US" sz="1800" b="0" dirty="0">
                <a:solidFill>
                  <a:schemeClr val="tx1"/>
                </a:solidFill>
              </a:rPr>
            </a:br>
            <a:br>
              <a:rPr lang="en-US" sz="1800" b="0" dirty="0">
                <a:solidFill>
                  <a:schemeClr val="tx1"/>
                </a:solidFill>
              </a:rPr>
            </a:br>
            <a:br>
              <a:rPr lang="en-US" sz="1800" b="0" dirty="0">
                <a:solidFill>
                  <a:schemeClr val="tx1"/>
                </a:solidFill>
              </a:rPr>
            </a:br>
            <a:r>
              <a:rPr lang="en-US" sz="1800" b="0" dirty="0">
                <a:solidFill>
                  <a:schemeClr val="tx1"/>
                </a:solidFill>
              </a:rPr>
              <a:t>OAC 3701-62-10</a:t>
            </a:r>
            <a:br>
              <a:rPr lang="en-US" dirty="0"/>
            </a:br>
            <a:endParaRPr lang="en-US" dirty="0"/>
          </a:p>
        </p:txBody>
      </p:sp>
      <p:sp>
        <p:nvSpPr>
          <p:cNvPr id="3" name="Slide Number Placeholder 2">
            <a:extLst>
              <a:ext uri="{FF2B5EF4-FFF2-40B4-BE49-F238E27FC236}">
                <a16:creationId xmlns:a16="http://schemas.microsoft.com/office/drawing/2014/main" id="{3EB07F11-8921-4BD6-B8BD-EC5AA49387DB}"/>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19190205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AD804-3064-4944-A292-7BC99E33670E}"/>
              </a:ext>
            </a:extLst>
          </p:cNvPr>
          <p:cNvSpPr>
            <a:spLocks noGrp="1"/>
          </p:cNvSpPr>
          <p:nvPr>
            <p:ph type="title"/>
          </p:nvPr>
        </p:nvSpPr>
        <p:spPr>
          <a:xfrm>
            <a:off x="76200" y="762000"/>
            <a:ext cx="9067800" cy="5562600"/>
          </a:xfrm>
        </p:spPr>
        <p:txBody>
          <a:bodyPr/>
          <a:lstStyle/>
          <a:p>
            <a:br>
              <a:rPr lang="en-US" dirty="0"/>
            </a:br>
            <a:r>
              <a:rPr lang="en-US" dirty="0"/>
              <a:t>Scenario 1</a:t>
            </a:r>
            <a:br>
              <a:rPr lang="en-US" dirty="0"/>
            </a:br>
            <a:r>
              <a:rPr lang="en-US" sz="2400" b="0" dirty="0">
                <a:solidFill>
                  <a:schemeClr val="tx1"/>
                </a:solidFill>
              </a:rPr>
              <a:t>You have a DNR form signed by your doctor and you have chosen to be a DNRCC–Arrest. You develop pneumonia and the doctors at the hospital determine that a short period of time on a ventilator is necessary as part of your care. </a:t>
            </a:r>
            <a:br>
              <a:rPr lang="en-US" sz="2400" b="0" dirty="0">
                <a:solidFill>
                  <a:schemeClr val="tx1"/>
                </a:solidFill>
              </a:rPr>
            </a:br>
            <a:br>
              <a:rPr lang="en-US" sz="2400" b="0" dirty="0">
                <a:solidFill>
                  <a:schemeClr val="tx1"/>
                </a:solidFill>
              </a:rPr>
            </a:br>
            <a:r>
              <a:rPr lang="en-US" sz="2400" b="0" dirty="0">
                <a:solidFill>
                  <a:schemeClr val="tx1"/>
                </a:solidFill>
              </a:rPr>
              <a:t>Is this allowed? </a:t>
            </a:r>
            <a:br>
              <a:rPr lang="en-US" sz="2400" b="0" dirty="0">
                <a:solidFill>
                  <a:schemeClr val="tx1"/>
                </a:solidFill>
              </a:rPr>
            </a:br>
            <a:br>
              <a:rPr lang="en-US" sz="2400" b="0" dirty="0">
                <a:solidFill>
                  <a:schemeClr val="tx1"/>
                </a:solidFill>
              </a:rPr>
            </a:br>
            <a:r>
              <a:rPr lang="en-US" sz="2400" b="0" dirty="0">
                <a:solidFill>
                  <a:schemeClr val="tx1"/>
                </a:solidFill>
              </a:rPr>
              <a:t>Yes, based on your DNRCC– Arrest you can still be provided ventilator care as part of the treatment for your condition until such time as you experience cardiac or respiratory arrest. Once you experience cardiac or respiratory arrest all resuscitative interventions would stop. You would be removed from the ventilator and provided Comfort Care that would include medications and treatments for comfort purposes only.</a:t>
            </a:r>
            <a:br>
              <a:rPr lang="en-US" dirty="0"/>
            </a:br>
            <a:br>
              <a:rPr lang="en-US" dirty="0"/>
            </a:br>
            <a:endParaRPr lang="en-US" dirty="0"/>
          </a:p>
        </p:txBody>
      </p:sp>
      <p:sp>
        <p:nvSpPr>
          <p:cNvPr id="3" name="Slide Number Placeholder 2">
            <a:extLst>
              <a:ext uri="{FF2B5EF4-FFF2-40B4-BE49-F238E27FC236}">
                <a16:creationId xmlns:a16="http://schemas.microsoft.com/office/drawing/2014/main" id="{2B0731FE-94B4-4FF7-8A97-9177286E1F08}"/>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2534052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AD804-3064-4944-A292-7BC99E33670E}"/>
              </a:ext>
            </a:extLst>
          </p:cNvPr>
          <p:cNvSpPr>
            <a:spLocks noGrp="1"/>
          </p:cNvSpPr>
          <p:nvPr>
            <p:ph type="title"/>
          </p:nvPr>
        </p:nvSpPr>
        <p:spPr>
          <a:xfrm>
            <a:off x="76200" y="457200"/>
            <a:ext cx="9067800" cy="5410200"/>
          </a:xfrm>
        </p:spPr>
        <p:txBody>
          <a:bodyPr/>
          <a:lstStyle/>
          <a:p>
            <a:br>
              <a:rPr lang="en-US" dirty="0"/>
            </a:br>
            <a:r>
              <a:rPr lang="en-US" dirty="0"/>
              <a:t>Scenario 2</a:t>
            </a:r>
            <a:br>
              <a:rPr lang="en-US" dirty="0"/>
            </a:br>
            <a:r>
              <a:rPr lang="en-US" sz="2400" b="0" dirty="0">
                <a:solidFill>
                  <a:schemeClr val="tx1"/>
                </a:solidFill>
              </a:rPr>
              <a:t>You have a DNR form signed by your doctor and you have chosen to be a DNR Comfort Care ( DNRCC). You reside in a nursing home, you develop a urinary tract infection, a high fever, and require medical treatment. Your daughter transports you to the hospital and the staff question why you were brought to the hospital when you have a DNRCC. </a:t>
            </a:r>
            <a:br>
              <a:rPr lang="en-US" sz="2400" b="0" dirty="0">
                <a:solidFill>
                  <a:schemeClr val="tx1"/>
                </a:solidFill>
              </a:rPr>
            </a:br>
            <a:br>
              <a:rPr lang="en-US" sz="2400" b="0" dirty="0">
                <a:solidFill>
                  <a:schemeClr val="tx1"/>
                </a:solidFill>
              </a:rPr>
            </a:br>
            <a:r>
              <a:rPr lang="en-US" sz="2400" b="0" dirty="0">
                <a:solidFill>
                  <a:schemeClr val="tx1"/>
                </a:solidFill>
              </a:rPr>
              <a:t>Is this an appropriate response? What should you do?</a:t>
            </a:r>
            <a:br>
              <a:rPr lang="en-US" sz="2400" b="0" dirty="0">
                <a:solidFill>
                  <a:schemeClr val="tx1"/>
                </a:solidFill>
              </a:rPr>
            </a:br>
            <a:br>
              <a:rPr lang="en-US" sz="2400" b="0" dirty="0">
                <a:solidFill>
                  <a:schemeClr val="tx1"/>
                </a:solidFill>
              </a:rPr>
            </a:br>
            <a:r>
              <a:rPr lang="en-US" sz="2400" dirty="0">
                <a:solidFill>
                  <a:schemeClr val="tx1"/>
                </a:solidFill>
              </a:rPr>
              <a:t>DNR does not mean do not treat</a:t>
            </a:r>
            <a:r>
              <a:rPr lang="en-US" sz="2400" b="0" dirty="0">
                <a:solidFill>
                  <a:schemeClr val="tx1"/>
                </a:solidFill>
              </a:rPr>
              <a:t>. You and your daughter should remind the staff that the DNR applies to CPR and that your current medical condition should still be treated. You may also contact the hospital’s patient advocate if you need assistance.</a:t>
            </a:r>
            <a:br>
              <a:rPr lang="en-US" dirty="0"/>
            </a:br>
            <a:endParaRPr lang="en-US" dirty="0"/>
          </a:p>
        </p:txBody>
      </p:sp>
      <p:sp>
        <p:nvSpPr>
          <p:cNvPr id="3" name="Slide Number Placeholder 2">
            <a:extLst>
              <a:ext uri="{FF2B5EF4-FFF2-40B4-BE49-F238E27FC236}">
                <a16:creationId xmlns:a16="http://schemas.microsoft.com/office/drawing/2014/main" id="{2B0731FE-94B4-4FF7-8A97-9177286E1F08}"/>
              </a:ext>
            </a:extLst>
          </p:cNvPr>
          <p:cNvSpPr>
            <a:spLocks noGrp="1"/>
          </p:cNvSpPr>
          <p:nvPr>
            <p:ph type="sldNum" sz="quarter" idx="4294967295"/>
          </p:nvPr>
        </p:nvSpPr>
        <p:spPr/>
        <p:txBody>
          <a:bodyPr/>
          <a:lstStyle/>
          <a:p>
            <a:pPr algn="ctr"/>
            <a:fld id="{0412C10C-C776-CC40-9BCA-402EBBDBDF38}" type="slidenum">
              <a:rPr lang="en-US" smtClean="0">
                <a:solidFill>
                  <a:schemeClr val="bg1"/>
                </a:solidFill>
              </a:rPr>
              <a:pPr algn="ctr"/>
              <a:t>34</a:t>
            </a:fld>
            <a:endParaRPr lang="en-US" dirty="0">
              <a:solidFill>
                <a:schemeClr val="bg1"/>
              </a:solidFill>
            </a:endParaRPr>
          </a:p>
        </p:txBody>
      </p:sp>
    </p:spTree>
    <p:extLst>
      <p:ext uri="{BB962C8B-B14F-4D97-AF65-F5344CB8AC3E}">
        <p14:creationId xmlns:p14="http://schemas.microsoft.com/office/powerpoint/2010/main" val="4788889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AD804-3064-4944-A292-7BC99E33670E}"/>
              </a:ext>
            </a:extLst>
          </p:cNvPr>
          <p:cNvSpPr>
            <a:spLocks noGrp="1"/>
          </p:cNvSpPr>
          <p:nvPr>
            <p:ph type="title"/>
          </p:nvPr>
        </p:nvSpPr>
        <p:spPr>
          <a:xfrm>
            <a:off x="0" y="304800"/>
            <a:ext cx="9144000" cy="6019800"/>
          </a:xfrm>
        </p:spPr>
        <p:txBody>
          <a:bodyPr/>
          <a:lstStyle/>
          <a:p>
            <a:pPr>
              <a:spcAft>
                <a:spcPts val="600"/>
              </a:spcAft>
            </a:pPr>
            <a:r>
              <a:rPr lang="en-US" dirty="0"/>
              <a:t>Scenario 3</a:t>
            </a:r>
            <a:br>
              <a:rPr lang="en-US" dirty="0"/>
            </a:br>
            <a:r>
              <a:rPr lang="en-US" sz="2200" b="0" dirty="0">
                <a:solidFill>
                  <a:schemeClr val="tx1"/>
                </a:solidFill>
              </a:rPr>
              <a:t>You complete a DNR form with your doctor and you have chosen to be a DNR Comfort Care ( DNRCC). You are in hospice and you have declined to the point where your breathing is very shallow, your heartbeat is weak, and death is imminent. Your family member becomes upset and frightened and calls the emergency squad. When the rescue unit arrives your family member insists that they treat you and wants all rescue measures taken to revive you if you experience cardiac or respiratory arrest.</a:t>
            </a:r>
            <a:br>
              <a:rPr lang="en-US" sz="2200" b="0" dirty="0">
                <a:solidFill>
                  <a:schemeClr val="tx1"/>
                </a:solidFill>
              </a:rPr>
            </a:br>
            <a:br>
              <a:rPr lang="en-US" sz="2200" b="0" dirty="0">
                <a:solidFill>
                  <a:schemeClr val="tx1"/>
                </a:solidFill>
              </a:rPr>
            </a:br>
            <a:r>
              <a:rPr lang="en-US" sz="2200" b="0" dirty="0">
                <a:solidFill>
                  <a:schemeClr val="tx1"/>
                </a:solidFill>
              </a:rPr>
              <a:t>How should the EMS squad respond?</a:t>
            </a:r>
            <a:br>
              <a:rPr lang="en-US" sz="2200" b="0" dirty="0">
                <a:solidFill>
                  <a:schemeClr val="tx1"/>
                </a:solidFill>
              </a:rPr>
            </a:br>
            <a:br>
              <a:rPr lang="en-US" sz="2200" b="0" dirty="0">
                <a:solidFill>
                  <a:schemeClr val="tx1"/>
                </a:solidFill>
              </a:rPr>
            </a:br>
            <a:r>
              <a:rPr lang="en-US" sz="2200" b="0" dirty="0">
                <a:solidFill>
                  <a:schemeClr val="tx1"/>
                </a:solidFill>
              </a:rPr>
              <a:t>EMS personnel should explain to the family member that your DNRCC is valid since you completed it with your doctor and that you will only receive Comfort Care and no resuscitative measures.</a:t>
            </a:r>
            <a:endParaRPr lang="en-US" sz="2200" dirty="0"/>
          </a:p>
        </p:txBody>
      </p:sp>
      <p:sp>
        <p:nvSpPr>
          <p:cNvPr id="3" name="Slide Number Placeholder 2">
            <a:extLst>
              <a:ext uri="{FF2B5EF4-FFF2-40B4-BE49-F238E27FC236}">
                <a16:creationId xmlns:a16="http://schemas.microsoft.com/office/drawing/2014/main" id="{2B0731FE-94B4-4FF7-8A97-9177286E1F08}"/>
              </a:ext>
            </a:extLst>
          </p:cNvPr>
          <p:cNvSpPr>
            <a:spLocks noGrp="1"/>
          </p:cNvSpPr>
          <p:nvPr>
            <p:ph type="sldNum" sz="quarter" idx="4294967295"/>
          </p:nvPr>
        </p:nvSpPr>
        <p:spPr/>
        <p:txBody>
          <a:bodyPr/>
          <a:lstStyle/>
          <a:p>
            <a:pPr algn="ctr"/>
            <a:fld id="{0412C10C-C776-CC40-9BCA-402EBBDBDF38}" type="slidenum">
              <a:rPr lang="en-US" smtClean="0">
                <a:solidFill>
                  <a:schemeClr val="bg1"/>
                </a:solidFill>
              </a:rPr>
              <a:pPr algn="ctr"/>
              <a:t>35</a:t>
            </a:fld>
            <a:endParaRPr lang="en-US" dirty="0">
              <a:solidFill>
                <a:schemeClr val="bg1"/>
              </a:solidFill>
            </a:endParaRPr>
          </a:p>
        </p:txBody>
      </p:sp>
    </p:spTree>
    <p:extLst>
      <p:ext uri="{BB962C8B-B14F-4D97-AF65-F5344CB8AC3E}">
        <p14:creationId xmlns:p14="http://schemas.microsoft.com/office/powerpoint/2010/main" val="12578932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AD804-3064-4944-A292-7BC99E33670E}"/>
              </a:ext>
            </a:extLst>
          </p:cNvPr>
          <p:cNvSpPr>
            <a:spLocks noGrp="1"/>
          </p:cNvSpPr>
          <p:nvPr>
            <p:ph type="title"/>
          </p:nvPr>
        </p:nvSpPr>
        <p:spPr>
          <a:xfrm>
            <a:off x="0" y="304800"/>
            <a:ext cx="9144000" cy="6019800"/>
          </a:xfrm>
        </p:spPr>
        <p:txBody>
          <a:bodyPr/>
          <a:lstStyle/>
          <a:p>
            <a:pPr>
              <a:spcAft>
                <a:spcPts val="600"/>
              </a:spcAft>
            </a:pPr>
            <a:r>
              <a:rPr lang="en-US" dirty="0"/>
              <a:t>Scenario 4</a:t>
            </a:r>
            <a:br>
              <a:rPr lang="en-US" dirty="0"/>
            </a:br>
            <a:r>
              <a:rPr lang="en-US" sz="2200" b="0" dirty="0">
                <a:solidFill>
                  <a:schemeClr val="tx1"/>
                </a:solidFill>
              </a:rPr>
              <a:t>You complete a DNR form with your doctor and you have chosen to be a DNR Comfort Care (DNRCC) and you wear a DNR bracelet with the Ohio DNRCC logo and your information. You are in in a car accident and your leg is broken and bleeding badly. You are unconscious when the ambulance arrives and the EMS personnel find your DNR bracelet on your wrist.</a:t>
            </a:r>
            <a:br>
              <a:rPr lang="en-US" sz="2200" b="0" dirty="0">
                <a:solidFill>
                  <a:schemeClr val="tx1"/>
                </a:solidFill>
              </a:rPr>
            </a:br>
            <a:br>
              <a:rPr lang="en-US" sz="2200" b="0" dirty="0">
                <a:solidFill>
                  <a:schemeClr val="tx1"/>
                </a:solidFill>
              </a:rPr>
            </a:br>
            <a:r>
              <a:rPr lang="en-US" sz="2200" b="0" dirty="0">
                <a:solidFill>
                  <a:schemeClr val="tx1"/>
                </a:solidFill>
              </a:rPr>
              <a:t>How should the EMS squad respond?</a:t>
            </a:r>
            <a:br>
              <a:rPr lang="en-US" sz="2200" b="0" dirty="0">
                <a:solidFill>
                  <a:schemeClr val="tx1"/>
                </a:solidFill>
              </a:rPr>
            </a:br>
            <a:br>
              <a:rPr lang="en-US" sz="2200" b="0" dirty="0">
                <a:solidFill>
                  <a:schemeClr val="tx1"/>
                </a:solidFill>
              </a:rPr>
            </a:br>
            <a:r>
              <a:rPr lang="en-US" sz="2200" b="0" dirty="0">
                <a:solidFill>
                  <a:schemeClr val="tx1"/>
                </a:solidFill>
              </a:rPr>
              <a:t>EMS personnel should provide the emergency medical care that you need such as basic medical care, stopping your bleeding, and transporting you to the hospital to have your broken leg treated.</a:t>
            </a:r>
            <a:endParaRPr lang="en-US" sz="2200" dirty="0"/>
          </a:p>
        </p:txBody>
      </p:sp>
      <p:sp>
        <p:nvSpPr>
          <p:cNvPr id="3" name="Slide Number Placeholder 2">
            <a:extLst>
              <a:ext uri="{FF2B5EF4-FFF2-40B4-BE49-F238E27FC236}">
                <a16:creationId xmlns:a16="http://schemas.microsoft.com/office/drawing/2014/main" id="{2B0731FE-94B4-4FF7-8A97-9177286E1F08}"/>
              </a:ext>
            </a:extLst>
          </p:cNvPr>
          <p:cNvSpPr>
            <a:spLocks noGrp="1"/>
          </p:cNvSpPr>
          <p:nvPr>
            <p:ph type="sldNum" sz="quarter" idx="4294967295"/>
          </p:nvPr>
        </p:nvSpPr>
        <p:spPr/>
        <p:txBody>
          <a:bodyPr/>
          <a:lstStyle/>
          <a:p>
            <a:pPr algn="ctr"/>
            <a:fld id="{0412C10C-C776-CC40-9BCA-402EBBDBDF38}" type="slidenum">
              <a:rPr lang="en-US" smtClean="0">
                <a:solidFill>
                  <a:schemeClr val="bg1"/>
                </a:solidFill>
              </a:rPr>
              <a:pPr algn="ctr"/>
              <a:t>36</a:t>
            </a:fld>
            <a:endParaRPr lang="en-US" dirty="0">
              <a:solidFill>
                <a:schemeClr val="bg1"/>
              </a:solidFill>
            </a:endParaRPr>
          </a:p>
        </p:txBody>
      </p:sp>
    </p:spTree>
    <p:extLst>
      <p:ext uri="{BB962C8B-B14F-4D97-AF65-F5344CB8AC3E}">
        <p14:creationId xmlns:p14="http://schemas.microsoft.com/office/powerpoint/2010/main" val="15043501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8B643-5D1F-448C-9243-51A5DD58991D}"/>
              </a:ext>
            </a:extLst>
          </p:cNvPr>
          <p:cNvSpPr>
            <a:spLocks noGrp="1"/>
          </p:cNvSpPr>
          <p:nvPr>
            <p:ph type="title"/>
          </p:nvPr>
        </p:nvSpPr>
        <p:spPr>
          <a:xfrm>
            <a:off x="304800" y="762000"/>
            <a:ext cx="8763000" cy="4876800"/>
          </a:xfrm>
        </p:spPr>
        <p:txBody>
          <a:bodyPr/>
          <a:lstStyle/>
          <a:p>
            <a:r>
              <a:rPr lang="en-US" sz="3200" dirty="0"/>
              <a:t>If you have questions regarding the DNR, please contact the Ohio Department of Health at the following:</a:t>
            </a:r>
            <a:br>
              <a:rPr lang="en-US" sz="3200" dirty="0"/>
            </a:br>
            <a:br>
              <a:rPr lang="en-US" sz="3200" dirty="0"/>
            </a:br>
            <a:r>
              <a:rPr lang="en-US" sz="3200" dirty="0">
                <a:hlinkClick r:id="rId2"/>
              </a:rPr>
              <a:t>DNR@odh.ohio.gov</a:t>
            </a:r>
            <a:br>
              <a:rPr lang="en-US" sz="3200" dirty="0"/>
            </a:br>
            <a:r>
              <a:rPr lang="en-US" sz="3200" dirty="0"/>
              <a:t>614 – 466 – 3975</a:t>
            </a:r>
          </a:p>
        </p:txBody>
      </p:sp>
      <p:sp>
        <p:nvSpPr>
          <p:cNvPr id="3" name="Slide Number Placeholder 2">
            <a:extLst>
              <a:ext uri="{FF2B5EF4-FFF2-40B4-BE49-F238E27FC236}">
                <a16:creationId xmlns:a16="http://schemas.microsoft.com/office/drawing/2014/main" id="{7A8A0F0D-336E-411F-AEC5-01C28658383B}"/>
              </a:ext>
            </a:extLst>
          </p:cNvPr>
          <p:cNvSpPr>
            <a:spLocks noGrp="1"/>
          </p:cNvSpPr>
          <p:nvPr>
            <p:ph type="sldNum" sz="quarter" idx="4294967295"/>
          </p:nvPr>
        </p:nvSpPr>
        <p:spPr/>
        <p:txBody>
          <a:bodyPr/>
          <a:lstStyle/>
          <a:p>
            <a:pPr algn="ctr"/>
            <a:fld id="{0412C10C-C776-CC40-9BCA-402EBBDBDF38}" type="slidenum">
              <a:rPr lang="en-US" smtClean="0">
                <a:solidFill>
                  <a:schemeClr val="bg1"/>
                </a:solidFill>
              </a:rPr>
              <a:pPr algn="ctr"/>
              <a:t>37</a:t>
            </a:fld>
            <a:endParaRPr lang="en-US" dirty="0">
              <a:solidFill>
                <a:schemeClr val="bg1"/>
              </a:solidFill>
            </a:endParaRPr>
          </a:p>
        </p:txBody>
      </p:sp>
    </p:spTree>
    <p:extLst>
      <p:ext uri="{BB962C8B-B14F-4D97-AF65-F5344CB8AC3E}">
        <p14:creationId xmlns:p14="http://schemas.microsoft.com/office/powerpoint/2010/main" val="314246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A97BDC-5591-4A4C-9800-47297C4B1B9D}"/>
              </a:ext>
            </a:extLst>
          </p:cNvPr>
          <p:cNvPicPr>
            <a:picLocks noChangeAspect="1"/>
          </p:cNvPicPr>
          <p:nvPr/>
        </p:nvPicPr>
        <p:blipFill>
          <a:blip r:embed="rId2"/>
          <a:stretch>
            <a:fillRect/>
          </a:stretch>
        </p:blipFill>
        <p:spPr>
          <a:xfrm>
            <a:off x="1981200" y="533400"/>
            <a:ext cx="5715000" cy="5410200"/>
          </a:xfrm>
          <a:prstGeom prst="rect">
            <a:avLst/>
          </a:prstGeom>
        </p:spPr>
      </p:pic>
      <p:sp>
        <p:nvSpPr>
          <p:cNvPr id="3" name="Slide Number Placeholder 2">
            <a:extLst>
              <a:ext uri="{FF2B5EF4-FFF2-40B4-BE49-F238E27FC236}">
                <a16:creationId xmlns:a16="http://schemas.microsoft.com/office/drawing/2014/main" id="{59544599-7CE0-41B2-808B-DA7992F3744B}"/>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3897805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5F1BC-D3CF-4E64-ACE5-67C32CA529A1}"/>
              </a:ext>
            </a:extLst>
          </p:cNvPr>
          <p:cNvSpPr>
            <a:spLocks noGrp="1"/>
          </p:cNvSpPr>
          <p:nvPr>
            <p:ph type="title"/>
          </p:nvPr>
        </p:nvSpPr>
        <p:spPr/>
        <p:txBody>
          <a:bodyPr/>
          <a:lstStyle/>
          <a:p>
            <a:r>
              <a:rPr lang="en-US" dirty="0"/>
              <a:t>Who Can Obtain a DNR?</a:t>
            </a:r>
          </a:p>
        </p:txBody>
      </p:sp>
      <p:sp>
        <p:nvSpPr>
          <p:cNvPr id="3" name="Content Placeholder 2">
            <a:extLst>
              <a:ext uri="{FF2B5EF4-FFF2-40B4-BE49-F238E27FC236}">
                <a16:creationId xmlns:a16="http://schemas.microsoft.com/office/drawing/2014/main" id="{C34565B2-3F39-4E52-A322-A037007CD754}"/>
              </a:ext>
            </a:extLst>
          </p:cNvPr>
          <p:cNvSpPr>
            <a:spLocks noGrp="1"/>
          </p:cNvSpPr>
          <p:nvPr>
            <p:ph idx="1"/>
          </p:nvPr>
        </p:nvSpPr>
        <p:spPr>
          <a:xfrm>
            <a:off x="402074" y="1582182"/>
            <a:ext cx="8137219" cy="4209018"/>
          </a:xfrm>
        </p:spPr>
        <p:txBody>
          <a:bodyPr/>
          <a:lstStyle/>
          <a:p>
            <a:pPr algn="l"/>
            <a:r>
              <a:rPr lang="en-US" sz="2400" dirty="0"/>
              <a:t>	</a:t>
            </a:r>
            <a:r>
              <a:rPr lang="en-US" sz="2800" dirty="0"/>
              <a:t>	</a:t>
            </a:r>
            <a:r>
              <a:rPr lang="en-US" dirty="0"/>
              <a:t>Any individual may have a DNR order form completed; you do not have to have a terminal illness, a life-threatening, or life shortening condition. Completion of a DNR order form will allow you to have your choices regarding CPR honored across the spectrum of health care providers.</a:t>
            </a:r>
          </a:p>
          <a:p>
            <a:pPr algn="l"/>
            <a:endParaRPr lang="en-US" dirty="0"/>
          </a:p>
          <a:p>
            <a:pPr algn="l"/>
            <a:endParaRPr lang="en-US" dirty="0"/>
          </a:p>
        </p:txBody>
      </p:sp>
      <p:sp>
        <p:nvSpPr>
          <p:cNvPr id="4" name="Slide Number Placeholder 3">
            <a:extLst>
              <a:ext uri="{FF2B5EF4-FFF2-40B4-BE49-F238E27FC236}">
                <a16:creationId xmlns:a16="http://schemas.microsoft.com/office/drawing/2014/main" id="{E72DDD1B-F847-4E1E-9B45-7993DD180A97}"/>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2413672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01638" y="696913"/>
            <a:ext cx="8616950" cy="625475"/>
          </a:xfrm>
        </p:spPr>
        <p:txBody>
          <a:bodyPr/>
          <a:lstStyle/>
          <a:p>
            <a:r>
              <a:rPr lang="en-US" sz="3600" dirty="0">
                <a:latin typeface="Calibri" charset="0"/>
              </a:rPr>
              <a:t>Where can I obtain a DNR order form?</a:t>
            </a:r>
          </a:p>
        </p:txBody>
      </p:sp>
      <p:sp>
        <p:nvSpPr>
          <p:cNvPr id="3" name="Content Placeholder 2"/>
          <p:cNvSpPr>
            <a:spLocks noGrp="1"/>
          </p:cNvSpPr>
          <p:nvPr>
            <p:ph idx="1"/>
          </p:nvPr>
        </p:nvSpPr>
        <p:spPr>
          <a:xfrm>
            <a:off x="152400" y="1582738"/>
            <a:ext cx="8866188" cy="4208462"/>
          </a:xfrm>
        </p:spPr>
        <p:txBody>
          <a:bodyPr/>
          <a:lstStyle/>
          <a:p>
            <a:pPr marL="800100" lvl="2" indent="0">
              <a:buNone/>
              <a:defRPr/>
            </a:pPr>
            <a:r>
              <a:rPr lang="en-US" sz="3200" dirty="0"/>
              <a:t>The State of Ohio DNR order form is the only authorized form that is transportable across the spectrum of healthcare providers in Ohio. You can obtain a DNR order form for completion with your healthcare provider at: </a:t>
            </a:r>
            <a:r>
              <a:rPr lang="en-US" sz="3200" u="sng" dirty="0">
                <a:hlinkClick r:id="rId2"/>
              </a:rPr>
              <a:t>https://odh.ohio.gov/wps/portal/gov/odh/know-our-programs/do-not-resuscitate-comfort-care/resources/media/ohiodnrorderform</a:t>
            </a:r>
            <a:endParaRPr lang="en-US" sz="3200" dirty="0"/>
          </a:p>
          <a:p>
            <a:pPr marL="1257300" lvl="2" indent="-457200">
              <a:buFont typeface="Wingdings" panose="05000000000000000000" pitchFamily="2" charset="2"/>
              <a:buChar char="v"/>
              <a:defRPr/>
            </a:pPr>
            <a:endParaRPr lang="en-US" sz="1400" dirty="0">
              <a:solidFill>
                <a:schemeClr val="tx1"/>
              </a:solidFill>
              <a:ea typeface="+mn-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92D238D-79B7-4265-A799-AAF2B68A4777}"/>
              </a:ext>
            </a:extLst>
          </p:cNvPr>
          <p:cNvSpPr>
            <a:spLocks noGrp="1"/>
          </p:cNvSpPr>
          <p:nvPr>
            <p:ph type="sldNum" sz="quarter" idx="4294967295"/>
          </p:nvPr>
        </p:nvSpPr>
        <p:spPr/>
        <p:txBody>
          <a:bodyPr/>
          <a:lstStyle/>
          <a:p>
            <a:pPr algn="ctr"/>
            <a:endParaRPr lang="en-US" dirty="0">
              <a:solidFill>
                <a:schemeClr val="bg1"/>
              </a:solidFill>
            </a:endParaRPr>
          </a:p>
        </p:txBody>
      </p:sp>
      <p:sp>
        <p:nvSpPr>
          <p:cNvPr id="7" name="Title 1">
            <a:extLst>
              <a:ext uri="{FF2B5EF4-FFF2-40B4-BE49-F238E27FC236}">
                <a16:creationId xmlns:a16="http://schemas.microsoft.com/office/drawing/2014/main" id="{48B1A898-2949-452A-933E-32982C711A3B}"/>
              </a:ext>
            </a:extLst>
          </p:cNvPr>
          <p:cNvSpPr>
            <a:spLocks noGrp="1"/>
          </p:cNvSpPr>
          <p:nvPr>
            <p:ph type="title"/>
          </p:nvPr>
        </p:nvSpPr>
        <p:spPr>
          <a:xfrm>
            <a:off x="152400" y="914400"/>
            <a:ext cx="8616598" cy="533400"/>
          </a:xfrm>
        </p:spPr>
        <p:txBody>
          <a:bodyPr/>
          <a:lstStyle/>
          <a:p>
            <a:r>
              <a:rPr lang="en-US" sz="3200" dirty="0"/>
              <a:t>Who can complete the DNR form for an individual?</a:t>
            </a:r>
          </a:p>
        </p:txBody>
      </p:sp>
      <p:sp>
        <p:nvSpPr>
          <p:cNvPr id="3" name="Content Placeholder 2">
            <a:extLst>
              <a:ext uri="{FF2B5EF4-FFF2-40B4-BE49-F238E27FC236}">
                <a16:creationId xmlns:a16="http://schemas.microsoft.com/office/drawing/2014/main" id="{75AC98D0-C437-4DE6-919F-852A52D72918}"/>
              </a:ext>
            </a:extLst>
          </p:cNvPr>
          <p:cNvSpPr>
            <a:spLocks noGrp="1"/>
          </p:cNvSpPr>
          <p:nvPr>
            <p:ph idx="1"/>
          </p:nvPr>
        </p:nvSpPr>
        <p:spPr>
          <a:xfrm>
            <a:off x="402074" y="1582182"/>
            <a:ext cx="8137219" cy="4285218"/>
          </a:xfrm>
        </p:spPr>
        <p:txBody>
          <a:bodyPr/>
          <a:lstStyle/>
          <a:p>
            <a:endParaRPr lang="en-US" dirty="0"/>
          </a:p>
          <a:p>
            <a:r>
              <a:rPr lang="en-US" dirty="0"/>
              <a:t>A DNR may be completed by a physician, Advanced Practice Registered Nurse (APRN), or a physician assistant (PA) with your consent. These providers will be referred to as an “authorized health care provider” throughout this PowerPoint.</a:t>
            </a:r>
          </a:p>
          <a:p>
            <a:endParaRPr lang="en-US" dirty="0"/>
          </a:p>
          <a:p>
            <a:endParaRPr lang="en-US" dirty="0"/>
          </a:p>
          <a:p>
            <a:pPr algn="l"/>
            <a:r>
              <a:rPr lang="en-US" sz="1800" dirty="0"/>
              <a:t>ORC 2133. 211, OAC 3701 – 62 – 01 and 3701 – 62 – 02</a:t>
            </a:r>
          </a:p>
          <a:p>
            <a:endParaRPr lang="en-US" dirty="0"/>
          </a:p>
          <a:p>
            <a:endParaRPr lang="en-US" dirty="0"/>
          </a:p>
        </p:txBody>
      </p:sp>
    </p:spTree>
    <p:extLst>
      <p:ext uri="{BB962C8B-B14F-4D97-AF65-F5344CB8AC3E}">
        <p14:creationId xmlns:p14="http://schemas.microsoft.com/office/powerpoint/2010/main" val="2730886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B60971-1857-45BC-B9D7-CD6B67DAFCCF}"/>
              </a:ext>
            </a:extLst>
          </p:cNvPr>
          <p:cNvSpPr>
            <a:spLocks noGrp="1"/>
          </p:cNvSpPr>
          <p:nvPr>
            <p:ph type="title"/>
          </p:nvPr>
        </p:nvSpPr>
        <p:spPr/>
        <p:txBody>
          <a:bodyPr/>
          <a:lstStyle/>
          <a:p>
            <a:r>
              <a:rPr lang="en-US" dirty="0"/>
              <a:t>Ohio has two types of DNR</a:t>
            </a:r>
          </a:p>
        </p:txBody>
      </p:sp>
      <p:sp>
        <p:nvSpPr>
          <p:cNvPr id="3" name="Content Placeholder 2">
            <a:extLst>
              <a:ext uri="{FF2B5EF4-FFF2-40B4-BE49-F238E27FC236}">
                <a16:creationId xmlns:a16="http://schemas.microsoft.com/office/drawing/2014/main" id="{AC858E38-4D95-4006-8EED-C59877E3A7EE}"/>
              </a:ext>
            </a:extLst>
          </p:cNvPr>
          <p:cNvSpPr>
            <a:spLocks noGrp="1"/>
          </p:cNvSpPr>
          <p:nvPr>
            <p:ph idx="1"/>
          </p:nvPr>
        </p:nvSpPr>
        <p:spPr>
          <a:xfrm>
            <a:off x="402074" y="1582182"/>
            <a:ext cx="8137219" cy="3447018"/>
          </a:xfrm>
        </p:spPr>
        <p:txBody>
          <a:bodyPr/>
          <a:lstStyle/>
          <a:p>
            <a:pPr marL="0" lvl="0" algn="l"/>
            <a:r>
              <a:rPr lang="en-US" dirty="0"/>
              <a:t>An individual may be a:</a:t>
            </a:r>
          </a:p>
          <a:p>
            <a:pPr marL="114300" lvl="0" indent="-457200" algn="l">
              <a:buFont typeface="Arial" panose="020B0604020202020204" pitchFamily="34" charset="0"/>
              <a:buChar char="•"/>
            </a:pPr>
            <a:r>
              <a:rPr lang="en-US" dirty="0"/>
              <a:t>DNR Comfort Care (DNRCC) or </a:t>
            </a:r>
          </a:p>
          <a:p>
            <a:pPr marL="114300" lvl="0" indent="-457200" algn="l">
              <a:buFont typeface="Arial" panose="020B0604020202020204" pitchFamily="34" charset="0"/>
              <a:buChar char="•"/>
            </a:pPr>
            <a:r>
              <a:rPr lang="en-US" dirty="0"/>
              <a:t>DNR Comfort Care - Arrest (DNRCC-Arrest)</a:t>
            </a:r>
          </a:p>
          <a:p>
            <a:pPr marL="0" lvl="0" algn="l"/>
            <a:r>
              <a:rPr lang="en-US" dirty="0"/>
              <a:t>The difference between the two is when the DNR protocol becomes active. The DNR protocol lists the actions that a healthcare provider </a:t>
            </a:r>
            <a:r>
              <a:rPr lang="en-US" b="1" dirty="0"/>
              <a:t>will</a:t>
            </a:r>
            <a:r>
              <a:rPr lang="en-US" dirty="0"/>
              <a:t> and </a:t>
            </a:r>
            <a:r>
              <a:rPr lang="en-US" b="1" dirty="0">
                <a:solidFill>
                  <a:schemeClr val="tx1"/>
                </a:solidFill>
              </a:rPr>
              <a:t>will not </a:t>
            </a:r>
            <a:r>
              <a:rPr lang="en-US" dirty="0"/>
              <a:t>take during your care.</a:t>
            </a:r>
          </a:p>
          <a:p>
            <a:pPr marL="0" lvl="0" algn="l"/>
            <a:endParaRPr lang="en-US" sz="2800" dirty="0"/>
          </a:p>
          <a:p>
            <a:pPr marL="0" lvl="0" algn="l"/>
            <a:endParaRPr lang="en-US" sz="1800" dirty="0"/>
          </a:p>
          <a:p>
            <a:pPr marL="0" lvl="0" algn="l"/>
            <a:r>
              <a:rPr lang="en-US" sz="1800" dirty="0"/>
              <a:t>OAC 3701 – 62 – 04</a:t>
            </a:r>
          </a:p>
          <a:p>
            <a:r>
              <a:rPr lang="en-US" dirty="0"/>
              <a:t> </a:t>
            </a:r>
            <a:endParaRPr lang="en-US" sz="2800" dirty="0"/>
          </a:p>
          <a:p>
            <a:r>
              <a:rPr lang="en-US" dirty="0"/>
              <a:t> </a:t>
            </a:r>
            <a:endParaRPr lang="en-US" sz="2800" dirty="0"/>
          </a:p>
          <a:p>
            <a:endParaRPr lang="en-US" dirty="0"/>
          </a:p>
        </p:txBody>
      </p:sp>
      <p:sp>
        <p:nvSpPr>
          <p:cNvPr id="4" name="Slide Number Placeholder 3">
            <a:extLst>
              <a:ext uri="{FF2B5EF4-FFF2-40B4-BE49-F238E27FC236}">
                <a16:creationId xmlns:a16="http://schemas.microsoft.com/office/drawing/2014/main" id="{B5E1C1B3-5782-4193-BD22-B1093F1C908C}"/>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4858063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60F6C-629E-414A-9022-69D7C449D62A}"/>
              </a:ext>
            </a:extLst>
          </p:cNvPr>
          <p:cNvSpPr>
            <a:spLocks noGrp="1"/>
          </p:cNvSpPr>
          <p:nvPr>
            <p:ph type="title"/>
          </p:nvPr>
        </p:nvSpPr>
        <p:spPr/>
        <p:txBody>
          <a:bodyPr/>
          <a:lstStyle/>
          <a:p>
            <a:r>
              <a:rPr lang="en-US" dirty="0"/>
              <a:t>DNRCC</a:t>
            </a:r>
          </a:p>
        </p:txBody>
      </p:sp>
      <p:sp>
        <p:nvSpPr>
          <p:cNvPr id="3" name="Content Placeholder 2">
            <a:extLst>
              <a:ext uri="{FF2B5EF4-FFF2-40B4-BE49-F238E27FC236}">
                <a16:creationId xmlns:a16="http://schemas.microsoft.com/office/drawing/2014/main" id="{ECC7A9C3-FD05-4E1E-91A2-1813F90D00C2}"/>
              </a:ext>
            </a:extLst>
          </p:cNvPr>
          <p:cNvSpPr>
            <a:spLocks noGrp="1"/>
          </p:cNvSpPr>
          <p:nvPr>
            <p:ph idx="1"/>
          </p:nvPr>
        </p:nvSpPr>
        <p:spPr/>
        <p:txBody>
          <a:bodyPr/>
          <a:lstStyle/>
          <a:p>
            <a:pPr marL="91440" algn="l"/>
            <a:r>
              <a:rPr lang="en-US" dirty="0"/>
              <a:t>The DNRCC is effective as soon as an authorized healthcare provider signs the form. This means that as soon as the form is signed, you will not receive any of the treatments listed in the DNR protocol as </a:t>
            </a:r>
            <a:r>
              <a:rPr lang="en-US" b="1" dirty="0"/>
              <a:t>‘Will Not,’ </a:t>
            </a:r>
            <a:r>
              <a:rPr lang="en-US" dirty="0"/>
              <a:t>including resuscitative medications, CPR, ventilator care, continuous cardiac monitoring, or defibrillation.</a:t>
            </a:r>
          </a:p>
          <a:p>
            <a:pPr marL="91440" algn="l"/>
            <a:endParaRPr lang="en-US" dirty="0"/>
          </a:p>
          <a:p>
            <a:pPr marL="91440" algn="l"/>
            <a:endParaRPr lang="en-US" dirty="0"/>
          </a:p>
          <a:p>
            <a:pPr marL="91440" algn="l"/>
            <a:r>
              <a:rPr lang="en-US" sz="1800" dirty="0"/>
              <a:t>OAC 3701 – 62 – 05</a:t>
            </a:r>
          </a:p>
          <a:p>
            <a:endParaRPr lang="en-US" dirty="0"/>
          </a:p>
          <a:p>
            <a:endParaRPr lang="en-US" dirty="0"/>
          </a:p>
        </p:txBody>
      </p:sp>
      <p:sp>
        <p:nvSpPr>
          <p:cNvPr id="4" name="Slide Number Placeholder 3">
            <a:extLst>
              <a:ext uri="{FF2B5EF4-FFF2-40B4-BE49-F238E27FC236}">
                <a16:creationId xmlns:a16="http://schemas.microsoft.com/office/drawing/2014/main" id="{9A0AC9C7-3756-4EF6-8720-D9A1B8ED630E}"/>
              </a:ext>
            </a:extLst>
          </p:cNvPr>
          <p:cNvSpPr>
            <a:spLocks noGrp="1"/>
          </p:cNvSpPr>
          <p:nvPr>
            <p:ph type="sldNum" sz="quarter" idx="4294967295"/>
          </p:nvPr>
        </p:nvSpPr>
        <p:spPr/>
        <p:txBody>
          <a:bodyPr/>
          <a:lstStyle/>
          <a:p>
            <a:pPr algn="ctr"/>
            <a:endParaRPr lang="en-US" dirty="0">
              <a:solidFill>
                <a:schemeClr val="bg1"/>
              </a:solidFill>
            </a:endParaRPr>
          </a:p>
        </p:txBody>
      </p:sp>
    </p:spTree>
    <p:extLst>
      <p:ext uri="{BB962C8B-B14F-4D97-AF65-F5344CB8AC3E}">
        <p14:creationId xmlns:p14="http://schemas.microsoft.com/office/powerpoint/2010/main" val="1071555285"/>
      </p:ext>
    </p:extLst>
  </p:cSld>
  <p:clrMapOvr>
    <a:masterClrMapping/>
  </p:clrMapOvr>
</p:sld>
</file>

<file path=ppt/theme/theme1.xml><?xml version="1.0" encoding="utf-8"?>
<a:theme xmlns:a="http://schemas.openxmlformats.org/drawingml/2006/main" name="ODH PPT Template 2016">
  <a:themeElements>
    <a:clrScheme name="Custom 8">
      <a:dk1>
        <a:sysClr val="windowText" lastClr="000000"/>
      </a:dk1>
      <a:lt1>
        <a:sysClr val="window" lastClr="FFFFFF"/>
      </a:lt1>
      <a:dk2>
        <a:srgbClr val="3C1017"/>
      </a:dk2>
      <a:lt2>
        <a:srgbClr val="EEECE1"/>
      </a:lt2>
      <a:accent1>
        <a:srgbClr val="CD0920"/>
      </a:accent1>
      <a:accent2>
        <a:srgbClr val="C0504D"/>
      </a:accent2>
      <a:accent3>
        <a:srgbClr val="AB0E25"/>
      </a:accent3>
      <a:accent4>
        <a:srgbClr val="470F17"/>
      </a:accent4>
      <a:accent5>
        <a:srgbClr val="212424"/>
      </a:accent5>
      <a:accent6>
        <a:srgbClr val="141313"/>
      </a:accent6>
      <a:hlink>
        <a:srgbClr val="065081"/>
      </a:hlink>
      <a:folHlink>
        <a:srgbClr val="18007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7350</TotalTime>
  <Words>1494</Words>
  <Application>Microsoft Office PowerPoint</Application>
  <PresentationFormat>On-screen Show (4:3)</PresentationFormat>
  <Paragraphs>200</Paragraphs>
  <Slides>37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Times New Roman</vt:lpstr>
      <vt:lpstr>Wingdings</vt:lpstr>
      <vt:lpstr>ODH PPT Template 2016</vt:lpstr>
      <vt:lpstr>Do Not Resuscitate DNR</vt:lpstr>
      <vt:lpstr>What is a DNR?</vt:lpstr>
      <vt:lpstr>What is CPR?</vt:lpstr>
      <vt:lpstr>PowerPoint Presentation</vt:lpstr>
      <vt:lpstr>Who Can Obtain a DNR?</vt:lpstr>
      <vt:lpstr>Where can I obtain a DNR order form?</vt:lpstr>
      <vt:lpstr>Who can complete the DNR form for an individual?</vt:lpstr>
      <vt:lpstr>Ohio has two types of DNR</vt:lpstr>
      <vt:lpstr>DNRCC</vt:lpstr>
      <vt:lpstr>DNR CC – Arrest</vt:lpstr>
      <vt:lpstr>The DNR Protocol</vt:lpstr>
      <vt:lpstr>The DNR Protocol continued</vt:lpstr>
      <vt:lpstr>What does prolonging death mean?</vt:lpstr>
      <vt:lpstr>DNR Identification</vt:lpstr>
      <vt:lpstr>DNRCC Logo</vt:lpstr>
      <vt:lpstr>How can I ensure providers know I have a DNR?</vt:lpstr>
      <vt:lpstr>Can you receive other healthcare when you have a DNR?</vt:lpstr>
      <vt:lpstr>What happens if I become ill or injured?</vt:lpstr>
      <vt:lpstr>Treatable conditions continued:</vt:lpstr>
      <vt:lpstr>What if a provider refuses to provide medical care?</vt:lpstr>
      <vt:lpstr>What if I change my mind and no longer want to DNR?</vt:lpstr>
      <vt:lpstr>Can a provider refuse to honor my DNR?</vt:lpstr>
      <vt:lpstr>Who can change my DNR?</vt:lpstr>
      <vt:lpstr>…</vt:lpstr>
      <vt:lpstr>Can my DNR be customized to include a list of the care that I want?</vt:lpstr>
      <vt:lpstr>What if I am in the hospital or live in a long-term care facility and have to be transferred to receive care elsewhere?        </vt:lpstr>
      <vt:lpstr>If a facility is discharging a patient with a State of Ohio DNR order to another facility, they are required to notify the receiving facility of the DNR status and send a copy of the State of Ohio DNR form or other authorized form of DNR identification with the patient. The facility must also notify the transportation provider of the existence of the patient’s DNR.   OAC 3701 – 62 – 09</vt:lpstr>
      <vt:lpstr>How does the DNR relate to other healthcare planning documents such as the Living Will and the Health Care Power of Attorney?</vt:lpstr>
      <vt:lpstr>Healthcare Power of Attorney (HCPOA) </vt:lpstr>
      <vt:lpstr>HCPOA continued…</vt:lpstr>
      <vt:lpstr>Living Will</vt:lpstr>
      <vt:lpstr>A Living Will determines the care you will receive based on the medical decisions you include in the document.  If you have both a Living Will and a Do Not Resuscitate (DNR) order that was completed in agreement with your authorized health care provider, the most recently completed document will supersede the other.     OAC 3701-62-10 </vt:lpstr>
      <vt:lpstr> Scenario 1 You have a DNR form signed by your doctor and you have chosen to be a DNRCC–Arrest. You develop pneumonia and the doctors at the hospital determine that a short period of time on a ventilator is necessary as part of your care.   Is this allowed?   Yes, based on your DNRCC– Arrest you can still be provided ventilator care as part of the treatment for your condition until such time as you experience cardiac or respiratory arrest. Once you experience cardiac or respiratory arrest all resuscitative interventions would stop. You would be removed from the ventilator and provided Comfort Care that would include medications and treatments for comfort purposes only.  </vt:lpstr>
      <vt:lpstr> Scenario 2 You have a DNR form signed by your doctor and you have chosen to be a DNR Comfort Care ( DNRCC). You reside in a nursing home, you develop a urinary tract infection, a high fever, and require medical treatment. Your daughter transports you to the hospital and the staff question why you were brought to the hospital when you have a DNRCC.   Is this an appropriate response? What should you do?  DNR does not mean do not treat. You and your daughter should remind the staff that the DNR applies to CPR and that your current medical condition should still be treated. You may also contact the hospital’s patient advocate if you need assistance. </vt:lpstr>
      <vt:lpstr>Scenario 3 You complete a DNR form with your doctor and you have chosen to be a DNR Comfort Care ( DNRCC). You are in hospice and you have declined to the point where your breathing is very shallow, your heartbeat is weak, and death is imminent. Your family member becomes upset and frightened and calls the emergency squad. When the rescue unit arrives your family member insists that they treat you and wants all rescue measures taken to revive you if you experience cardiac or respiratory arrest.  How should the EMS squad respond?  EMS personnel should explain to the family member that your DNRCC is valid since you completed it with your doctor and that you will only receive Comfort Care and no resuscitative measures.</vt:lpstr>
      <vt:lpstr>Scenario 4 You complete a DNR form with your doctor and you have chosen to be a DNR Comfort Care (DNRCC) and you wear a DNR bracelet with the Ohio DNRCC logo and your information. You are in in a car accident and your leg is broken and bleeding badly. You are unconscious when the ambulance arrives and the EMS personnel find your DNR bracelet on your wrist.  How should the EMS squad respond?  EMS personnel should provide the emergency medical care that you need such as basic medical care, stopping your bleeding, and transporting you to the hospital to have your broken leg treated.</vt:lpstr>
      <vt:lpstr>If you have questions regarding the DNR, please contact the Ohio Department of Health at the following:  DNR@odh.ohio.gov 614 – 466 – 3975</vt:lpstr>
    </vt:vector>
  </TitlesOfParts>
  <Company>Ohio Department of Health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Ohio’s HIEs</dc:title>
  <dc:creator>OMISNST</dc:creator>
  <cp:lastModifiedBy>Jackson, Selina</cp:lastModifiedBy>
  <cp:revision>440</cp:revision>
  <cp:lastPrinted>2015-05-06T15:46:33Z</cp:lastPrinted>
  <dcterms:created xsi:type="dcterms:W3CDTF">2014-04-22T17:35:36Z</dcterms:created>
  <dcterms:modified xsi:type="dcterms:W3CDTF">2019-11-14T18:42:08Z</dcterms:modified>
</cp:coreProperties>
</file>