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jgcMFT5DlB25TyR8oAsLA/I2Wd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15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2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Graduated Driver Licensing: Persuasive Presentation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 i="1"/>
              <a:t>Write Your Name Here</a:t>
            </a:r>
            <a:endParaRPr i="1"/>
          </a:p>
        </p:txBody>
      </p:sp>
      <p:sp>
        <p:nvSpPr>
          <p:cNvPr id="86" name="Google Shape;86;p1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148" name="Google Shape;148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Wrap up your presentation with 1-2 persuasive sentences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Include a slogan or hashtag promoting teen driving safety or GDL laws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49" name="Google Shape;149;p10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Table of Contents</a:t>
            </a:r>
            <a:endParaRPr/>
          </a:p>
        </p:txBody>
      </p:sp>
      <p:sp>
        <p:nvSpPr>
          <p:cNvPr id="92" name="Google Shape;92;p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Teen Driving Statistics (1 slide)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Passenger Restrictions (1 slide)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Nighttime Restrictions (1 slide)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Electronic Device Restrictions (1 slide)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Why should every new driver follow GDL laws? (3 slides)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US"/>
              <a:t>Conclusion (1 slide)</a:t>
            </a:r>
            <a:endParaRPr/>
          </a:p>
        </p:txBody>
      </p:sp>
      <p:sp>
        <p:nvSpPr>
          <p:cNvPr id="93" name="Google Shape;93;p2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Teen Driving Statistics</a:t>
            </a:r>
            <a:endParaRPr/>
          </a:p>
        </p:txBody>
      </p:sp>
      <p:sp>
        <p:nvSpPr>
          <p:cNvPr id="99" name="Google Shape;9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Write 3 statistics on this page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Include citations for those statistics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Include 1 image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00" name="Google Shape;100;p3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Passenger Restrictions</a:t>
            </a:r>
            <a:endParaRPr/>
          </a:p>
        </p:txBody>
      </p:sp>
      <p:sp>
        <p:nvSpPr>
          <p:cNvPr id="106" name="Google Shape;106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Write the passenger restrictions for new drivers here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Include 1 image</a:t>
            </a:r>
            <a:endParaRPr>
              <a:solidFill>
                <a:srgbClr val="FF0000"/>
              </a:solidFill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07" name="Google Shape;107;p4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Nighttime Restrictions</a:t>
            </a:r>
            <a:endParaRPr/>
          </a:p>
        </p:txBody>
      </p:sp>
      <p:sp>
        <p:nvSpPr>
          <p:cNvPr id="113" name="Google Shape;113;p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Write the nighttime driving restrictions for new drivers here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Include 1 image</a:t>
            </a:r>
            <a:endParaRPr>
              <a:solidFill>
                <a:srgbClr val="FF0000"/>
              </a:solidFill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14" name="Google Shape;114;p5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Electronic Device Restrictions</a:t>
            </a:r>
            <a:endParaRPr/>
          </a:p>
        </p:txBody>
      </p:sp>
      <p:sp>
        <p:nvSpPr>
          <p:cNvPr id="120" name="Google Shape;120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Write the electronic device (ex. cell phones, smart watches, GPS, etc.) restrictions for new drivers here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Include 1 image</a:t>
            </a:r>
            <a:endParaRPr>
              <a:solidFill>
                <a:srgbClr val="FF0000"/>
              </a:solidFill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21" name="Google Shape;121;p6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Why should every new driver follow GDL laws? </a:t>
            </a:r>
            <a:r>
              <a:rPr lang="en-US" sz="3959" i="1"/>
              <a:t>Reason 1</a:t>
            </a:r>
            <a:endParaRPr sz="3959" i="1"/>
          </a:p>
        </p:txBody>
      </p:sp>
      <p:sp>
        <p:nvSpPr>
          <p:cNvPr id="127" name="Google Shape;127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Write 1 reason with a specific piece of evidence (such as a statistic) that supports your answer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Include a citation for your evidence</a:t>
            </a:r>
            <a:endParaRPr>
              <a:solidFill>
                <a:srgbClr val="FF0000"/>
              </a:solidFill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Including an image is optional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28" name="Google Shape;128;p7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Why should every new driver follow GDL laws? </a:t>
            </a:r>
            <a:r>
              <a:rPr lang="en-US" sz="3959" i="1"/>
              <a:t>Reason 2</a:t>
            </a:r>
            <a:endParaRPr sz="3959" i="1"/>
          </a:p>
        </p:txBody>
      </p:sp>
      <p:sp>
        <p:nvSpPr>
          <p:cNvPr id="134" name="Google Shape;134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Write 1 reason with a specific piece of evidence (such as a statistic) that supports your answer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Include a citation for your evidence</a:t>
            </a:r>
            <a:endParaRPr>
              <a:solidFill>
                <a:srgbClr val="FF0000"/>
              </a:solidFill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Including an image is optional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35" name="Google Shape;135;p8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>Why should every new driver follow GDL laws? </a:t>
            </a:r>
            <a:r>
              <a:rPr lang="en-US" sz="3959" i="1"/>
              <a:t>Reason 3</a:t>
            </a:r>
            <a:endParaRPr sz="3959" i="1"/>
          </a:p>
        </p:txBody>
      </p:sp>
      <p:sp>
        <p:nvSpPr>
          <p:cNvPr id="141" name="Google Shape;141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Write 1 reason with a specific piece of evidence (such as a statistic) that supports your answer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Include a citation for your evidence</a:t>
            </a:r>
            <a:endParaRPr>
              <a:solidFill>
                <a:srgbClr val="FF0000"/>
              </a:solidFill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en-US">
                <a:solidFill>
                  <a:srgbClr val="FF0000"/>
                </a:solidFill>
              </a:rPr>
              <a:t>Including an image is optional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sp>
        <p:nvSpPr>
          <p:cNvPr id="142" name="Google Shape;142;p9"/>
          <p:cNvSpPr txBox="1"/>
          <p:nvPr/>
        </p:nvSpPr>
        <p:spPr>
          <a:xfrm>
            <a:off x="281550" y="6339475"/>
            <a:ext cx="8580900" cy="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© 2020 Impact Teen Drivers · 2210 21st Street, Sacramento, CA 95818 · (916) 733-7432 </a:t>
            </a:r>
            <a:endParaRPr sz="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info@impactteendrivers.org · www.impactteendrivers.org · www.whatslethal.com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513</Words>
  <Application>Microsoft Office PowerPoint</Application>
  <PresentationFormat>On-screen Show (4:3)</PresentationFormat>
  <Paragraphs>57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Cambria</vt:lpstr>
      <vt:lpstr>Office Theme</vt:lpstr>
      <vt:lpstr>Graduated Driver Licensing: Persuasive Presentation</vt:lpstr>
      <vt:lpstr>Table of Contents</vt:lpstr>
      <vt:lpstr>Teen Driving Statistics</vt:lpstr>
      <vt:lpstr>Passenger Restrictions</vt:lpstr>
      <vt:lpstr>Nighttime Restrictions</vt:lpstr>
      <vt:lpstr>Electronic Device Restrictions</vt:lpstr>
      <vt:lpstr>Why should every new driver follow GDL laws? Reason 1</vt:lpstr>
      <vt:lpstr>Why should every new driver follow GDL laws? Reason 2</vt:lpstr>
      <vt:lpstr>Why should every new driver follow GDL laws? Reason 3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Graduated Driver Licensing: Persuasive Presentation</dc:title>
  <dc:creator>ITD1</dc:creator>
  <cp:lastModifiedBy>Meehan, Taylor</cp:lastModifiedBy>
  <cp:revision>1</cp:revision>
  <dcterms:created xsi:type="dcterms:W3CDTF">2020-04-14T21:10:37Z</dcterms:created>
  <dcterms:modified xsi:type="dcterms:W3CDTF">2021-01-07T17:42:11Z</dcterms:modified>
</cp:coreProperties>
</file>