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  <p:ext uri="http://customooxmlschemas.google.com/">
      <go:slidesCustomData xmlns:go="http://customooxmlschemas.google.com/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16" roundtripDataSignature="AMtx7mjgcMFT5DlB25TyR8oAsLA/I2WdJ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5" d="100"/>
          <a:sy n="65" d="100"/>
        </p:scale>
        <p:origin x="1320" y="4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customschemas.google.com/relationships/presentationmetadata" Target="metadata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p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5" name="Google Shape;145;p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9" name="Google Shape;89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6" name="Google Shape;96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3" name="Google Shape;103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0" name="Google Shape;110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7" name="Google Shape;117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4" name="Google Shape;124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1" name="Google Shape;131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p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8" name="Google Shape;138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12"/>
          <p:cNvSpPr txBox="1"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12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14" name="Google Shape;14;p12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12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1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21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21"/>
          <p:cNvSpPr txBox="1">
            <a:spLocks noGrp="1"/>
          </p:cNvSpPr>
          <p:nvPr>
            <p:ph type="body" idx="1"/>
          </p:nvPr>
        </p:nvSpPr>
        <p:spPr>
          <a:xfrm rot="5400000">
            <a:off x="2309018" y="-251619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21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21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21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22"/>
          <p:cNvSpPr txBox="1">
            <a:spLocks noGrp="1"/>
          </p:cNvSpPr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22"/>
          <p:cNvSpPr txBox="1">
            <a:spLocks noGrp="1"/>
          </p:cNvSpPr>
          <p:nvPr>
            <p:ph type="body" idx="1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22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22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2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13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13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13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13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13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4"/>
          <p:cNvSpPr txBox="1"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sz="4000" b="1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14"/>
          <p:cNvSpPr txBox="1"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marL="914400" lvl="1" indent="-2286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marL="1371600" lvl="2" indent="-228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marL="1828800" lvl="3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marL="2286000" lvl="4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marL="2743200" lvl="5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marL="3200400" lvl="6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marL="3657600" lvl="7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marL="4114800" lvl="8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14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4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14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15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32" name="Google Shape;32;p15"/>
          <p:cNvSpPr txBox="1">
            <a:spLocks noGrp="1"/>
          </p:cNvSpPr>
          <p:nvPr>
            <p:ph type="body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33" name="Google Shape;33;p15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15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5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16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6"/>
          <p:cNvSpPr txBox="1"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16"/>
          <p:cNvSpPr txBox="1">
            <a:spLocks noGrp="1"/>
          </p:cNvSpPr>
          <p:nvPr>
            <p:ph type="body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40" name="Google Shape;40;p16"/>
          <p:cNvSpPr txBox="1">
            <a:spLocks noGrp="1"/>
          </p:cNvSpPr>
          <p:nvPr>
            <p:ph type="body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16"/>
          <p:cNvSpPr txBox="1">
            <a:spLocks noGrp="1"/>
          </p:cNvSpPr>
          <p:nvPr>
            <p:ph type="body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42" name="Google Shape;42;p16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16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16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7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7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7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17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8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8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8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9"/>
          <p:cNvSpPr txBox="1"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9"/>
          <p:cNvSpPr txBox="1"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marL="1371600" lvl="2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marL="2286000" lvl="4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marL="2743200" lvl="5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9"/>
          <p:cNvSpPr txBox="1">
            <a:spLocks noGrp="1"/>
          </p:cNvSpPr>
          <p:nvPr>
            <p:ph type="body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58" name="Google Shape;58;p19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9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9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20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20"/>
          <p:cNvSpPr>
            <a:spLocks noGrp="1"/>
          </p:cNvSpPr>
          <p:nvPr>
            <p:ph type="pic" idx="2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R="0" lvl="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4" name="Google Shape;64;p20"/>
          <p:cNvSpPr txBox="1">
            <a:spLocks noGrp="1"/>
          </p:cNvSpPr>
          <p:nvPr>
            <p:ph type="body" idx="1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65" name="Google Shape;65;p20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20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20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1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1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318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11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11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11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/>
              <a:t>Graduated Driver Licensing: Persuasive Presentation</a:t>
            </a:r>
            <a:endParaRPr/>
          </a:p>
        </p:txBody>
      </p:sp>
      <p:sp>
        <p:nvSpPr>
          <p:cNvPr id="85" name="Google Shape;85;p1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</a:pPr>
            <a:r>
              <a:rPr lang="en-US" i="1"/>
              <a:t>Write Your Name Here</a:t>
            </a:r>
            <a:endParaRPr i="1"/>
          </a:p>
        </p:txBody>
      </p:sp>
      <p:sp>
        <p:nvSpPr>
          <p:cNvPr id="86" name="Google Shape;86;p1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10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/>
              <a:t>Conclusion</a:t>
            </a:r>
            <a:endParaRPr/>
          </a:p>
        </p:txBody>
      </p:sp>
      <p:sp>
        <p:nvSpPr>
          <p:cNvPr id="148" name="Google Shape;148;p10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Wrap up your presentation with 1-2 persuasive sentences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Include a slogan or hashtag promoting teen driving safety or GDL laws</a:t>
            </a:r>
            <a:endParaRPr>
              <a:solidFill>
                <a:srgbClr val="FF0000"/>
              </a:solidFill>
            </a:endParaRPr>
          </a:p>
        </p:txBody>
      </p:sp>
      <p:sp>
        <p:nvSpPr>
          <p:cNvPr id="149" name="Google Shape;149;p10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/>
              <a:t>Table of Contents</a:t>
            </a:r>
            <a:endParaRPr/>
          </a:p>
        </p:txBody>
      </p:sp>
      <p:sp>
        <p:nvSpPr>
          <p:cNvPr id="92" name="Google Shape;92;p2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en-US"/>
              <a:t>Teen Driving Statistics (1 slide)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en-US"/>
              <a:t>Passenger Restrictions (1 slide)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en-US"/>
              <a:t>Nighttime Restrictions (1 slide)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en-US"/>
              <a:t>Electronic Device Restrictions (1 slide)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en-US"/>
              <a:t>Why should every new driver follow GDL laws? (3 slides)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en-US"/>
              <a:t>Conclusion (1 slide)</a:t>
            </a:r>
            <a:endParaRPr/>
          </a:p>
        </p:txBody>
      </p:sp>
      <p:sp>
        <p:nvSpPr>
          <p:cNvPr id="93" name="Google Shape;93;p2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3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/>
              <a:t>Teen Driving Statistics</a:t>
            </a:r>
            <a:endParaRPr/>
          </a:p>
        </p:txBody>
      </p:sp>
      <p:sp>
        <p:nvSpPr>
          <p:cNvPr id="99" name="Google Shape;99;p3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Write 3 statistics on this page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Include citations for those statistics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Include 1 image</a:t>
            </a:r>
            <a:endParaRPr>
              <a:solidFill>
                <a:srgbClr val="FF0000"/>
              </a:solidFill>
            </a:endParaRPr>
          </a:p>
        </p:txBody>
      </p:sp>
      <p:sp>
        <p:nvSpPr>
          <p:cNvPr id="100" name="Google Shape;100;p3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4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/>
              <a:t>Passenger Restrictions</a:t>
            </a:r>
            <a:endParaRPr/>
          </a:p>
        </p:txBody>
      </p:sp>
      <p:sp>
        <p:nvSpPr>
          <p:cNvPr id="106" name="Google Shape;106;p4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Write the passenger restrictions for new drivers here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Include 1 image</a:t>
            </a:r>
            <a:endParaRPr>
              <a:solidFill>
                <a:srgbClr val="FF0000"/>
              </a:solidFill>
            </a:endParaRPr>
          </a:p>
          <a:p>
            <a:pPr marL="342900" lvl="0" indent="-1397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endParaRPr/>
          </a:p>
        </p:txBody>
      </p:sp>
      <p:sp>
        <p:nvSpPr>
          <p:cNvPr id="107" name="Google Shape;107;p4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5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/>
              <a:t>Nighttime Restrictions</a:t>
            </a:r>
            <a:endParaRPr/>
          </a:p>
        </p:txBody>
      </p:sp>
      <p:sp>
        <p:nvSpPr>
          <p:cNvPr id="113" name="Google Shape;113;p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Write the nighttime driving restrictions for new drivers here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Include 1 image</a:t>
            </a:r>
            <a:endParaRPr>
              <a:solidFill>
                <a:srgbClr val="FF0000"/>
              </a:solidFill>
            </a:endParaRPr>
          </a:p>
          <a:p>
            <a:pPr marL="342900" lvl="0" indent="-1397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endParaRPr/>
          </a:p>
        </p:txBody>
      </p:sp>
      <p:sp>
        <p:nvSpPr>
          <p:cNvPr id="114" name="Google Shape;114;p5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6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/>
              <a:t>Electronic Device Restrictions</a:t>
            </a:r>
            <a:endParaRPr/>
          </a:p>
        </p:txBody>
      </p:sp>
      <p:sp>
        <p:nvSpPr>
          <p:cNvPr id="120" name="Google Shape;120;p6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Write the electronic device (ex. cell phones, smart watches, GPS, etc.) restrictions for new drivers here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Include 1 image</a:t>
            </a:r>
            <a:endParaRPr>
              <a:solidFill>
                <a:srgbClr val="FF0000"/>
              </a:solidFill>
            </a:endParaRPr>
          </a:p>
          <a:p>
            <a:pPr marL="342900" lvl="0" indent="-1397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endParaRPr/>
          </a:p>
        </p:txBody>
      </p:sp>
      <p:sp>
        <p:nvSpPr>
          <p:cNvPr id="121" name="Google Shape;121;p6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7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59"/>
              <a:buFont typeface="Calibri"/>
              <a:buNone/>
            </a:pPr>
            <a:r>
              <a:rPr lang="en-US" sz="3959"/>
              <a:t>Why should every new driver follow GDL laws? </a:t>
            </a:r>
            <a:r>
              <a:rPr lang="en-US" sz="3959" i="1"/>
              <a:t>Reason 1</a:t>
            </a:r>
            <a:endParaRPr sz="3959" i="1"/>
          </a:p>
        </p:txBody>
      </p:sp>
      <p:sp>
        <p:nvSpPr>
          <p:cNvPr id="127" name="Google Shape;127;p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Write 1 reason with a specific piece of evidence (such as a statistic) that supports your answer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Include a citation for your evidence</a:t>
            </a:r>
            <a:endParaRPr>
              <a:solidFill>
                <a:srgbClr val="FF0000"/>
              </a:solidFill>
            </a:endParaRPr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Including an image is optional</a:t>
            </a:r>
            <a:endParaRPr>
              <a:solidFill>
                <a:srgbClr val="FF0000"/>
              </a:solidFill>
            </a:endParaRPr>
          </a:p>
        </p:txBody>
      </p:sp>
      <p:sp>
        <p:nvSpPr>
          <p:cNvPr id="128" name="Google Shape;128;p7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8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59"/>
              <a:buFont typeface="Calibri"/>
              <a:buNone/>
            </a:pPr>
            <a:r>
              <a:rPr lang="en-US" sz="3959"/>
              <a:t>Why should every new driver follow GDL laws? </a:t>
            </a:r>
            <a:r>
              <a:rPr lang="en-US" sz="3959" i="1"/>
              <a:t>Reason 2</a:t>
            </a:r>
            <a:endParaRPr sz="3959" i="1"/>
          </a:p>
        </p:txBody>
      </p:sp>
      <p:sp>
        <p:nvSpPr>
          <p:cNvPr id="134" name="Google Shape;134;p8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Write 1 reason with a specific piece of evidence (such as a statistic) that supports your answer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Include a citation for your evidence</a:t>
            </a:r>
            <a:endParaRPr>
              <a:solidFill>
                <a:srgbClr val="FF0000"/>
              </a:solidFill>
            </a:endParaRPr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Including an image is optional</a:t>
            </a:r>
            <a:endParaRPr/>
          </a:p>
          <a:p>
            <a:pPr marL="342900" lvl="0" indent="-1397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endParaRPr/>
          </a:p>
        </p:txBody>
      </p:sp>
      <p:sp>
        <p:nvSpPr>
          <p:cNvPr id="135" name="Google Shape;135;p8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9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59"/>
              <a:buFont typeface="Calibri"/>
              <a:buNone/>
            </a:pPr>
            <a:r>
              <a:rPr lang="en-US" sz="3959"/>
              <a:t>Why should every new driver follow GDL laws? </a:t>
            </a:r>
            <a:r>
              <a:rPr lang="en-US" sz="3959" i="1"/>
              <a:t>Reason 3</a:t>
            </a:r>
            <a:endParaRPr sz="3959" i="1"/>
          </a:p>
        </p:txBody>
      </p:sp>
      <p:sp>
        <p:nvSpPr>
          <p:cNvPr id="141" name="Google Shape;141;p9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342900" lvl="0" indent="-342900" algn="l" rtl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Write 1 reason with a specific piece of evidence (such as a statistic) that supports your answer</a:t>
            </a:r>
            <a:endParaRPr/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Include a citation for your evidence</a:t>
            </a:r>
            <a:endParaRPr>
              <a:solidFill>
                <a:srgbClr val="FF0000"/>
              </a:solidFill>
            </a:endParaRPr>
          </a:p>
          <a:p>
            <a:pPr marL="342900" lvl="0" indent="-342900" algn="l" rtl="0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Char char="•"/>
            </a:pPr>
            <a:r>
              <a:rPr lang="en-US">
                <a:solidFill>
                  <a:srgbClr val="FF0000"/>
                </a:solidFill>
              </a:rPr>
              <a:t>Including an image is optional</a:t>
            </a:r>
            <a:endParaRPr/>
          </a:p>
          <a:p>
            <a:pPr marL="342900" lvl="0" indent="-1397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endParaRPr/>
          </a:p>
        </p:txBody>
      </p:sp>
      <p:sp>
        <p:nvSpPr>
          <p:cNvPr id="142" name="Google Shape;142;p9"/>
          <p:cNvSpPr txBox="1"/>
          <p:nvPr/>
        </p:nvSpPr>
        <p:spPr>
          <a:xfrm>
            <a:off x="281550" y="6339475"/>
            <a:ext cx="8580900" cy="451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© 2020 Impact Teen Drivers · 2210 21st Street, Sacramento, CA 95818 · (916) 733-7432 </a:t>
            </a:r>
            <a:endParaRPr sz="800">
              <a:solidFill>
                <a:schemeClr val="dk1"/>
              </a:solidFill>
              <a:latin typeface="Cambria"/>
              <a:ea typeface="Cambria"/>
              <a:cs typeface="Cambria"/>
              <a:sym typeface="Cambria"/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rPr>
              <a:t>info@impactteendrivers.org · www.impactteendrivers.org · www.whatslethal.com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513</Words>
  <Application>Microsoft Office PowerPoint</Application>
  <PresentationFormat>On-screen Show (4:3)</PresentationFormat>
  <Paragraphs>57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Cambria</vt:lpstr>
      <vt:lpstr>Office Theme</vt:lpstr>
      <vt:lpstr>Graduated Driver Licensing: Persuasive Presentation</vt:lpstr>
      <vt:lpstr>Table of Contents</vt:lpstr>
      <vt:lpstr>Teen Driving Statistics</vt:lpstr>
      <vt:lpstr>Passenger Restrictions</vt:lpstr>
      <vt:lpstr>Nighttime Restrictions</vt:lpstr>
      <vt:lpstr>Electronic Device Restrictions</vt:lpstr>
      <vt:lpstr>Why should every new driver follow GDL laws? Reason 1</vt:lpstr>
      <vt:lpstr>Why should every new driver follow GDL laws? Reason 2</vt:lpstr>
      <vt:lpstr>Why should every new driver follow GDL laws? Reason 3</vt:lpstr>
      <vt:lpstr>Conclusion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Graduated Driver Licensing: Persuasive Presentation</dc:title>
  <dc:creator>ITD1</dc:creator>
  <cp:lastModifiedBy>Meehan, Taylor</cp:lastModifiedBy>
  <cp:revision>1</cp:revision>
  <dcterms:created xsi:type="dcterms:W3CDTF">2020-04-14T21:10:37Z</dcterms:created>
  <dcterms:modified xsi:type="dcterms:W3CDTF">2021-01-07T17:42:11Z</dcterms:modified>
</cp:coreProperties>
</file>