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drawings/drawing1.xml" ContentType="application/vnd.openxmlformats-officedocument.drawingml.chartshapes+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9" r:id="rId6"/>
    <p:sldId id="280" r:id="rId7"/>
    <p:sldId id="281" r:id="rId8"/>
    <p:sldId id="282" r:id="rId9"/>
    <p:sldId id="283" r:id="rId10"/>
    <p:sldId id="284" r:id="rId11"/>
    <p:sldId id="285" r:id="rId12"/>
    <p:sldId id="286" r:id="rId13"/>
    <p:sldId id="287" r:id="rId14"/>
    <p:sldId id="288" r:id="rId15"/>
    <p:sldId id="290" r:id="rId16"/>
    <p:sldId id="291" r:id="rId17"/>
    <p:sldId id="292" r:id="rId18"/>
    <p:sldId id="293" r:id="rId19"/>
    <p:sldId id="299" r:id="rId20"/>
    <p:sldId id="294" r:id="rId21"/>
    <p:sldId id="295" r:id="rId22"/>
    <p:sldId id="296" r:id="rId23"/>
    <p:sldId id="297" r:id="rId24"/>
    <p:sldId id="298"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9"/>
            <p14:sldId id="280"/>
            <p14:sldId id="281"/>
            <p14:sldId id="282"/>
            <p14:sldId id="283"/>
            <p14:sldId id="284"/>
            <p14:sldId id="285"/>
            <p14:sldId id="286"/>
            <p14:sldId id="287"/>
            <p14:sldId id="288"/>
            <p14:sldId id="290"/>
            <p14:sldId id="291"/>
            <p14:sldId id="292"/>
            <p14:sldId id="293"/>
            <p14:sldId id="299"/>
            <p14:sldId id="294"/>
            <p14:sldId id="295"/>
            <p14:sldId id="296"/>
            <p14:sldId id="297"/>
            <p14:sldId id="298"/>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2637"/>
    <a:srgbClr val="0E3F75"/>
    <a:srgbClr val="0098D3"/>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A9753F-B9A2-4C34-884B-4298E60DA29D}" v="57" dt="2023-11-08T19:40:09.0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ECA9753F-B9A2-4C34-884B-4298E60DA29D}"/>
    <pc:docChg chg="undo custSel addSld delSld modSld modSection">
      <pc:chgData name="Kira Bryant" userId="fde6f969-28da-402d-b662-e1ab71964167" providerId="ADAL" clId="{ECA9753F-B9A2-4C34-884B-4298E60DA29D}" dt="2023-11-15T18:17:28.855" v="331"/>
      <pc:docMkLst>
        <pc:docMk/>
      </pc:docMkLst>
      <pc:sldChg chg="del">
        <pc:chgData name="Kira Bryant" userId="fde6f969-28da-402d-b662-e1ab71964167" providerId="ADAL" clId="{ECA9753F-B9A2-4C34-884B-4298E60DA29D}" dt="2023-11-08T18:27:34.034" v="141" actId="2696"/>
        <pc:sldMkLst>
          <pc:docMk/>
          <pc:sldMk cId="720552170" sldId="261"/>
        </pc:sldMkLst>
      </pc:sldChg>
      <pc:sldChg chg="del">
        <pc:chgData name="Kira Bryant" userId="fde6f969-28da-402d-b662-e1ab71964167" providerId="ADAL" clId="{ECA9753F-B9A2-4C34-884B-4298E60DA29D}" dt="2023-11-08T18:27:58.712" v="147" actId="2696"/>
        <pc:sldMkLst>
          <pc:docMk/>
          <pc:sldMk cId="3584031214" sldId="262"/>
        </pc:sldMkLst>
      </pc:sldChg>
      <pc:sldChg chg="del">
        <pc:chgData name="Kira Bryant" userId="fde6f969-28da-402d-b662-e1ab71964167" providerId="ADAL" clId="{ECA9753F-B9A2-4C34-884B-4298E60DA29D}" dt="2023-11-08T18:27:38.804" v="142" actId="2696"/>
        <pc:sldMkLst>
          <pc:docMk/>
          <pc:sldMk cId="3520034243" sldId="269"/>
        </pc:sldMkLst>
      </pc:sldChg>
      <pc:sldChg chg="del">
        <pc:chgData name="Kira Bryant" userId="fde6f969-28da-402d-b662-e1ab71964167" providerId="ADAL" clId="{ECA9753F-B9A2-4C34-884B-4298E60DA29D}" dt="2023-11-08T18:27:46.563" v="143" actId="2696"/>
        <pc:sldMkLst>
          <pc:docMk/>
          <pc:sldMk cId="3577630578" sldId="270"/>
        </pc:sldMkLst>
      </pc:sldChg>
      <pc:sldChg chg="del">
        <pc:chgData name="Kira Bryant" userId="fde6f969-28da-402d-b662-e1ab71964167" providerId="ADAL" clId="{ECA9753F-B9A2-4C34-884B-4298E60DA29D}" dt="2023-11-08T18:27:55.863" v="146" actId="2696"/>
        <pc:sldMkLst>
          <pc:docMk/>
          <pc:sldMk cId="2700839000" sldId="271"/>
        </pc:sldMkLst>
      </pc:sldChg>
      <pc:sldChg chg="del">
        <pc:chgData name="Kira Bryant" userId="fde6f969-28da-402d-b662-e1ab71964167" providerId="ADAL" clId="{ECA9753F-B9A2-4C34-884B-4298E60DA29D}" dt="2023-11-08T18:27:49.629" v="144" actId="2696"/>
        <pc:sldMkLst>
          <pc:docMk/>
          <pc:sldMk cId="3290014256" sldId="272"/>
        </pc:sldMkLst>
      </pc:sldChg>
      <pc:sldChg chg="del">
        <pc:chgData name="Kira Bryant" userId="fde6f969-28da-402d-b662-e1ab71964167" providerId="ADAL" clId="{ECA9753F-B9A2-4C34-884B-4298E60DA29D}" dt="2023-11-08T18:27:52.649" v="145" actId="2696"/>
        <pc:sldMkLst>
          <pc:docMk/>
          <pc:sldMk cId="3503205911" sldId="273"/>
        </pc:sldMkLst>
      </pc:sldChg>
      <pc:sldChg chg="del">
        <pc:chgData name="Kira Bryant" userId="fde6f969-28da-402d-b662-e1ab71964167" providerId="ADAL" clId="{ECA9753F-B9A2-4C34-884B-4298E60DA29D}" dt="2023-11-08T18:27:30.628" v="140" actId="2696"/>
        <pc:sldMkLst>
          <pc:docMk/>
          <pc:sldMk cId="3105352478" sldId="275"/>
        </pc:sldMkLst>
      </pc:sldChg>
      <pc:sldChg chg="del">
        <pc:chgData name="Kira Bryant" userId="fde6f969-28da-402d-b662-e1ab71964167" providerId="ADAL" clId="{ECA9753F-B9A2-4C34-884B-4298E60DA29D}" dt="2023-11-08T18:27:22.781" v="139" actId="2696"/>
        <pc:sldMkLst>
          <pc:docMk/>
          <pc:sldMk cId="778551092" sldId="276"/>
        </pc:sldMkLst>
      </pc:sldChg>
      <pc:sldChg chg="del">
        <pc:chgData name="Kira Bryant" userId="fde6f969-28da-402d-b662-e1ab71964167" providerId="ADAL" clId="{ECA9753F-B9A2-4C34-884B-4298E60DA29D}" dt="2023-11-08T18:28:03" v="148" actId="2696"/>
        <pc:sldMkLst>
          <pc:docMk/>
          <pc:sldMk cId="508833710" sldId="278"/>
        </pc:sldMkLst>
      </pc:sldChg>
      <pc:sldChg chg="modSp mod">
        <pc:chgData name="Kira Bryant" userId="fde6f969-28da-402d-b662-e1ab71964167" providerId="ADAL" clId="{ECA9753F-B9A2-4C34-884B-4298E60DA29D}" dt="2023-11-08T18:10:52.238" v="40" actId="255"/>
        <pc:sldMkLst>
          <pc:docMk/>
          <pc:sldMk cId="2188880264" sldId="279"/>
        </pc:sldMkLst>
        <pc:spChg chg="mod">
          <ac:chgData name="Kira Bryant" userId="fde6f969-28da-402d-b662-e1ab71964167" providerId="ADAL" clId="{ECA9753F-B9A2-4C34-884B-4298E60DA29D}" dt="2023-11-08T18:10:52.238" v="40" actId="255"/>
          <ac:spMkLst>
            <pc:docMk/>
            <pc:sldMk cId="2188880264" sldId="279"/>
            <ac:spMk id="2" creationId="{E1735F5A-3B5D-1FFC-D7C9-6C3A8E80B481}"/>
          </ac:spMkLst>
        </pc:spChg>
      </pc:sldChg>
      <pc:sldChg chg="modSp new mod">
        <pc:chgData name="Kira Bryant" userId="fde6f969-28da-402d-b662-e1ab71964167" providerId="ADAL" clId="{ECA9753F-B9A2-4C34-884B-4298E60DA29D}" dt="2023-11-08T19:45:56.416" v="291" actId="2711"/>
        <pc:sldMkLst>
          <pc:docMk/>
          <pc:sldMk cId="600013706" sldId="280"/>
        </pc:sldMkLst>
        <pc:spChg chg="mod">
          <ac:chgData name="Kira Bryant" userId="fde6f969-28da-402d-b662-e1ab71964167" providerId="ADAL" clId="{ECA9753F-B9A2-4C34-884B-4298E60DA29D}" dt="2023-11-08T19:45:56.416" v="291" actId="2711"/>
          <ac:spMkLst>
            <pc:docMk/>
            <pc:sldMk cId="600013706" sldId="280"/>
            <ac:spMk id="2" creationId="{1F9FC8EA-7B87-A628-0F92-64A90513DF0C}"/>
          </ac:spMkLst>
        </pc:spChg>
        <pc:spChg chg="mod">
          <ac:chgData name="Kira Bryant" userId="fde6f969-28da-402d-b662-e1ab71964167" providerId="ADAL" clId="{ECA9753F-B9A2-4C34-884B-4298E60DA29D}" dt="2023-11-08T16:55:56.595" v="3" actId="5793"/>
          <ac:spMkLst>
            <pc:docMk/>
            <pc:sldMk cId="600013706" sldId="280"/>
            <ac:spMk id="3" creationId="{ACE9DEB2-6747-AB70-4172-C4CE5150B454}"/>
          </ac:spMkLst>
        </pc:spChg>
      </pc:sldChg>
      <pc:sldChg chg="addSp delSp modSp new mod">
        <pc:chgData name="Kira Bryant" userId="fde6f969-28da-402d-b662-e1ab71964167" providerId="ADAL" clId="{ECA9753F-B9A2-4C34-884B-4298E60DA29D}" dt="2023-11-08T19:46:44.445" v="293" actId="2711"/>
        <pc:sldMkLst>
          <pc:docMk/>
          <pc:sldMk cId="819695707" sldId="281"/>
        </pc:sldMkLst>
        <pc:spChg chg="mod">
          <ac:chgData name="Kira Bryant" userId="fde6f969-28da-402d-b662-e1ab71964167" providerId="ADAL" clId="{ECA9753F-B9A2-4C34-884B-4298E60DA29D}" dt="2023-11-08T19:46:28.565" v="292" actId="2711"/>
          <ac:spMkLst>
            <pc:docMk/>
            <pc:sldMk cId="819695707" sldId="281"/>
            <ac:spMk id="2" creationId="{F056CF1C-0F22-D0A8-7EC0-3CBEEEEECB23}"/>
          </ac:spMkLst>
        </pc:spChg>
        <pc:spChg chg="del mod">
          <ac:chgData name="Kira Bryant" userId="fde6f969-28da-402d-b662-e1ab71964167" providerId="ADAL" clId="{ECA9753F-B9A2-4C34-884B-4298E60DA29D}" dt="2023-11-08T18:28:51.775" v="149" actId="3680"/>
          <ac:spMkLst>
            <pc:docMk/>
            <pc:sldMk cId="819695707" sldId="281"/>
            <ac:spMk id="3" creationId="{2AFE788D-1CB2-6C44-1372-5994A6890818}"/>
          </ac:spMkLst>
        </pc:spChg>
        <pc:spChg chg="add del mod">
          <ac:chgData name="Kira Bryant" userId="fde6f969-28da-402d-b662-e1ab71964167" providerId="ADAL" clId="{ECA9753F-B9A2-4C34-884B-4298E60DA29D}" dt="2023-11-08T17:58:00.056" v="22"/>
          <ac:spMkLst>
            <pc:docMk/>
            <pc:sldMk cId="819695707" sldId="281"/>
            <ac:spMk id="4" creationId="{9DDA502F-EADF-54A0-7887-D29140811FEA}"/>
          </ac:spMkLst>
        </pc:spChg>
        <pc:spChg chg="add del mod">
          <ac:chgData name="Kira Bryant" userId="fde6f969-28da-402d-b662-e1ab71964167" providerId="ADAL" clId="{ECA9753F-B9A2-4C34-884B-4298E60DA29D}" dt="2023-11-08T19:36:37.436" v="257" actId="21"/>
          <ac:spMkLst>
            <pc:docMk/>
            <pc:sldMk cId="819695707" sldId="281"/>
            <ac:spMk id="5" creationId="{B386F283-A52B-0362-C983-50FCBAD266E8}"/>
          </ac:spMkLst>
        </pc:spChg>
        <pc:spChg chg="add mod">
          <ac:chgData name="Kira Bryant" userId="fde6f969-28da-402d-b662-e1ab71964167" providerId="ADAL" clId="{ECA9753F-B9A2-4C34-884B-4298E60DA29D}" dt="2023-11-08T19:36:12.006" v="255" actId="688"/>
          <ac:spMkLst>
            <pc:docMk/>
            <pc:sldMk cId="819695707" sldId="281"/>
            <ac:spMk id="7" creationId="{16DC3DF8-F8A2-2617-146C-72A6DF418B78}"/>
          </ac:spMkLst>
        </pc:spChg>
        <pc:graphicFrameChg chg="add mod ord modGraphic">
          <ac:chgData name="Kira Bryant" userId="fde6f969-28da-402d-b662-e1ab71964167" providerId="ADAL" clId="{ECA9753F-B9A2-4C34-884B-4298E60DA29D}" dt="2023-11-08T19:46:44.445" v="293" actId="2711"/>
          <ac:graphicFrameMkLst>
            <pc:docMk/>
            <pc:sldMk cId="819695707" sldId="281"/>
            <ac:graphicFrameMk id="6" creationId="{87EF0771-AF64-759D-13AC-CECF729CCD6F}"/>
          </ac:graphicFrameMkLst>
        </pc:graphicFrameChg>
      </pc:sldChg>
      <pc:sldChg chg="addSp delSp modSp new mod modNotesTx">
        <pc:chgData name="Kira Bryant" userId="fde6f969-28da-402d-b662-e1ab71964167" providerId="ADAL" clId="{ECA9753F-B9A2-4C34-884B-4298E60DA29D}" dt="2023-11-08T19:55:57.720" v="319"/>
        <pc:sldMkLst>
          <pc:docMk/>
          <pc:sldMk cId="3931139772" sldId="282"/>
        </pc:sldMkLst>
        <pc:spChg chg="mod">
          <ac:chgData name="Kira Bryant" userId="fde6f969-28da-402d-b662-e1ab71964167" providerId="ADAL" clId="{ECA9753F-B9A2-4C34-884B-4298E60DA29D}" dt="2023-11-08T19:49:34.370" v="296" actId="2711"/>
          <ac:spMkLst>
            <pc:docMk/>
            <pc:sldMk cId="3931139772" sldId="282"/>
            <ac:spMk id="2" creationId="{DC619DFA-C879-8C0C-2B0F-3EC6FE4926ED}"/>
          </ac:spMkLst>
        </pc:spChg>
        <pc:spChg chg="del">
          <ac:chgData name="Kira Bryant" userId="fde6f969-28da-402d-b662-e1ab71964167" providerId="ADAL" clId="{ECA9753F-B9A2-4C34-884B-4298E60DA29D}" dt="2023-11-08T17:58:23.718" v="25"/>
          <ac:spMkLst>
            <pc:docMk/>
            <pc:sldMk cId="3931139772" sldId="282"/>
            <ac:spMk id="3" creationId="{33529FCD-2E61-C692-2AE7-762E58E0F6A1}"/>
          </ac:spMkLst>
        </pc:spChg>
        <pc:spChg chg="add del mod">
          <ac:chgData name="Kira Bryant" userId="fde6f969-28da-402d-b662-e1ab71964167" providerId="ADAL" clId="{ECA9753F-B9A2-4C34-884B-4298E60DA29D}" dt="2023-11-08T18:08:52.505" v="30"/>
          <ac:spMkLst>
            <pc:docMk/>
            <pc:sldMk cId="3931139772" sldId="282"/>
            <ac:spMk id="5" creationId="{02606807-9D58-78BA-1D33-20A2C9312E3A}"/>
          </ac:spMkLst>
        </pc:spChg>
        <pc:graphicFrameChg chg="add mod">
          <ac:chgData name="Kira Bryant" userId="fde6f969-28da-402d-b662-e1ab71964167" providerId="ADAL" clId="{ECA9753F-B9A2-4C34-884B-4298E60DA29D}" dt="2023-11-08T17:58:23.718" v="25"/>
          <ac:graphicFrameMkLst>
            <pc:docMk/>
            <pc:sldMk cId="3931139772" sldId="282"/>
            <ac:graphicFrameMk id="4" creationId="{AAD51C7C-2A0D-EAB5-90C0-07732E423EF2}"/>
          </ac:graphicFrameMkLst>
        </pc:graphicFrameChg>
        <pc:picChg chg="add mod">
          <ac:chgData name="Kira Bryant" userId="fde6f969-28da-402d-b662-e1ab71964167" providerId="ADAL" clId="{ECA9753F-B9A2-4C34-884B-4298E60DA29D}" dt="2023-11-08T18:08:35.504" v="27"/>
          <ac:picMkLst>
            <pc:docMk/>
            <pc:sldMk cId="3931139772" sldId="282"/>
            <ac:picMk id="6" creationId="{203FC0B3-0AC0-2CF3-ADC9-B8574FF94D03}"/>
          </ac:picMkLst>
        </pc:picChg>
      </pc:sldChg>
      <pc:sldChg chg="addSp delSp modSp new mod modNotesTx">
        <pc:chgData name="Kira Bryant" userId="fde6f969-28da-402d-b662-e1ab71964167" providerId="ADAL" clId="{ECA9753F-B9A2-4C34-884B-4298E60DA29D}" dt="2023-11-08T19:56:22.520" v="320"/>
        <pc:sldMkLst>
          <pc:docMk/>
          <pc:sldMk cId="2590513687" sldId="283"/>
        </pc:sldMkLst>
        <pc:spChg chg="mod">
          <ac:chgData name="Kira Bryant" userId="fde6f969-28da-402d-b662-e1ab71964167" providerId="ADAL" clId="{ECA9753F-B9A2-4C34-884B-4298E60DA29D}" dt="2023-11-08T18:09:27.726" v="34" actId="255"/>
          <ac:spMkLst>
            <pc:docMk/>
            <pc:sldMk cId="2590513687" sldId="283"/>
            <ac:spMk id="2" creationId="{2225BFD1-0B32-D8F7-8FA5-33286F6913EE}"/>
          </ac:spMkLst>
        </pc:spChg>
        <pc:spChg chg="del">
          <ac:chgData name="Kira Bryant" userId="fde6f969-28da-402d-b662-e1ab71964167" providerId="ADAL" clId="{ECA9753F-B9A2-4C34-884B-4298E60DA29D}" dt="2023-11-08T18:09:36.572" v="35"/>
          <ac:spMkLst>
            <pc:docMk/>
            <pc:sldMk cId="2590513687" sldId="283"/>
            <ac:spMk id="3" creationId="{04AB8EF6-A642-73E9-278A-BA9A156EDB8E}"/>
          </ac:spMkLst>
        </pc:spChg>
        <pc:spChg chg="add del mod">
          <ac:chgData name="Kira Bryant" userId="fde6f969-28da-402d-b662-e1ab71964167" providerId="ADAL" clId="{ECA9753F-B9A2-4C34-884B-4298E60DA29D}" dt="2023-11-08T18:10:37.417" v="39"/>
          <ac:spMkLst>
            <pc:docMk/>
            <pc:sldMk cId="2590513687" sldId="283"/>
            <ac:spMk id="5" creationId="{8CD6EFA3-1766-AAC3-A7CE-724780366984}"/>
          </ac:spMkLst>
        </pc:spChg>
        <pc:graphicFrameChg chg="add mod">
          <ac:chgData name="Kira Bryant" userId="fde6f969-28da-402d-b662-e1ab71964167" providerId="ADAL" clId="{ECA9753F-B9A2-4C34-884B-4298E60DA29D}" dt="2023-11-08T18:09:36.572" v="35"/>
          <ac:graphicFrameMkLst>
            <pc:docMk/>
            <pc:sldMk cId="2590513687" sldId="283"/>
            <ac:graphicFrameMk id="4" creationId="{CEA7257E-63D3-3930-55EB-C5E19B39C2B4}"/>
          </ac:graphicFrameMkLst>
        </pc:graphicFrameChg>
        <pc:picChg chg="add mod">
          <ac:chgData name="Kira Bryant" userId="fde6f969-28da-402d-b662-e1ab71964167" providerId="ADAL" clId="{ECA9753F-B9A2-4C34-884B-4298E60DA29D}" dt="2023-11-08T18:10:28.448" v="37"/>
          <ac:picMkLst>
            <pc:docMk/>
            <pc:sldMk cId="2590513687" sldId="283"/>
            <ac:picMk id="6" creationId="{6C84B1E8-8320-57D6-CCB5-A2118A1C7ECB}"/>
          </ac:picMkLst>
        </pc:picChg>
      </pc:sldChg>
      <pc:sldChg chg="addSp delSp modSp new mod modNotesTx">
        <pc:chgData name="Kira Bryant" userId="fde6f969-28da-402d-b662-e1ab71964167" providerId="ADAL" clId="{ECA9753F-B9A2-4C34-884B-4298E60DA29D}" dt="2023-11-08T19:56:42.530" v="321"/>
        <pc:sldMkLst>
          <pc:docMk/>
          <pc:sldMk cId="3828416710" sldId="284"/>
        </pc:sldMkLst>
        <pc:spChg chg="mod">
          <ac:chgData name="Kira Bryant" userId="fde6f969-28da-402d-b662-e1ab71964167" providerId="ADAL" clId="{ECA9753F-B9A2-4C34-884B-4298E60DA29D}" dt="2023-11-08T19:49:15.310" v="295" actId="2711"/>
          <ac:spMkLst>
            <pc:docMk/>
            <pc:sldMk cId="3828416710" sldId="284"/>
            <ac:spMk id="2" creationId="{3676E2F2-8159-60DA-5E2D-4B8533640277}"/>
          </ac:spMkLst>
        </pc:spChg>
        <pc:spChg chg="del">
          <ac:chgData name="Kira Bryant" userId="fde6f969-28da-402d-b662-e1ab71964167" providerId="ADAL" clId="{ECA9753F-B9A2-4C34-884B-4298E60DA29D}" dt="2023-11-08T18:12:07.961" v="48"/>
          <ac:spMkLst>
            <pc:docMk/>
            <pc:sldMk cId="3828416710" sldId="284"/>
            <ac:spMk id="3" creationId="{1A7A2002-0D61-7094-D2C0-7D3F041E912A}"/>
          </ac:spMkLst>
        </pc:spChg>
        <pc:spChg chg="add del mod">
          <ac:chgData name="Kira Bryant" userId="fde6f969-28da-402d-b662-e1ab71964167" providerId="ADAL" clId="{ECA9753F-B9A2-4C34-884B-4298E60DA29D}" dt="2023-11-08T18:12:44.882" v="53"/>
          <ac:spMkLst>
            <pc:docMk/>
            <pc:sldMk cId="3828416710" sldId="284"/>
            <ac:spMk id="5" creationId="{810C4E18-D48E-C6DC-DE91-FE82D8DBAA0D}"/>
          </ac:spMkLst>
        </pc:spChg>
        <pc:graphicFrameChg chg="add mod">
          <ac:chgData name="Kira Bryant" userId="fde6f969-28da-402d-b662-e1ab71964167" providerId="ADAL" clId="{ECA9753F-B9A2-4C34-884B-4298E60DA29D}" dt="2023-11-08T18:12:07.961" v="48"/>
          <ac:graphicFrameMkLst>
            <pc:docMk/>
            <pc:sldMk cId="3828416710" sldId="284"/>
            <ac:graphicFrameMk id="4" creationId="{4FC3E001-0649-C7AC-C518-C623D83CA85A}"/>
          </ac:graphicFrameMkLst>
        </pc:graphicFrameChg>
        <pc:picChg chg="add mod">
          <ac:chgData name="Kira Bryant" userId="fde6f969-28da-402d-b662-e1ab71964167" providerId="ADAL" clId="{ECA9753F-B9A2-4C34-884B-4298E60DA29D}" dt="2023-11-08T18:12:30.049" v="50"/>
          <ac:picMkLst>
            <pc:docMk/>
            <pc:sldMk cId="3828416710" sldId="284"/>
            <ac:picMk id="6" creationId="{0A9914A7-09C0-788F-ACA2-EE2702BC3BC0}"/>
          </ac:picMkLst>
        </pc:picChg>
      </pc:sldChg>
      <pc:sldChg chg="addSp delSp modSp new mod modNotesTx">
        <pc:chgData name="Kira Bryant" userId="fde6f969-28da-402d-b662-e1ab71964167" providerId="ADAL" clId="{ECA9753F-B9A2-4C34-884B-4298E60DA29D}" dt="2023-11-08T19:57:01.952" v="322"/>
        <pc:sldMkLst>
          <pc:docMk/>
          <pc:sldMk cId="1403685310" sldId="285"/>
        </pc:sldMkLst>
        <pc:spChg chg="mod">
          <ac:chgData name="Kira Bryant" userId="fde6f969-28da-402d-b662-e1ab71964167" providerId="ADAL" clId="{ECA9753F-B9A2-4C34-884B-4298E60DA29D}" dt="2023-11-08T18:13:16.737" v="57" actId="2711"/>
          <ac:spMkLst>
            <pc:docMk/>
            <pc:sldMk cId="1403685310" sldId="285"/>
            <ac:spMk id="2" creationId="{5E54F14A-8864-FE66-E4F9-E7A032C7A1A8}"/>
          </ac:spMkLst>
        </pc:spChg>
        <pc:spChg chg="del">
          <ac:chgData name="Kira Bryant" userId="fde6f969-28da-402d-b662-e1ab71964167" providerId="ADAL" clId="{ECA9753F-B9A2-4C34-884B-4298E60DA29D}" dt="2023-11-08T18:13:25.953" v="58"/>
          <ac:spMkLst>
            <pc:docMk/>
            <pc:sldMk cId="1403685310" sldId="285"/>
            <ac:spMk id="3" creationId="{6C4B54AD-805B-59DF-EFF4-7B7E0E376D22}"/>
          </ac:spMkLst>
        </pc:spChg>
        <pc:graphicFrameChg chg="add mod">
          <ac:chgData name="Kira Bryant" userId="fde6f969-28da-402d-b662-e1ab71964167" providerId="ADAL" clId="{ECA9753F-B9A2-4C34-884B-4298E60DA29D}" dt="2023-11-08T18:13:25.953" v="58"/>
          <ac:graphicFrameMkLst>
            <pc:docMk/>
            <pc:sldMk cId="1403685310" sldId="285"/>
            <ac:graphicFrameMk id="4" creationId="{0FAEC3E9-D4C1-2330-9D1D-912A495CB4AE}"/>
          </ac:graphicFrameMkLst>
        </pc:graphicFrameChg>
        <pc:picChg chg="add mod">
          <ac:chgData name="Kira Bryant" userId="fde6f969-28da-402d-b662-e1ab71964167" providerId="ADAL" clId="{ECA9753F-B9A2-4C34-884B-4298E60DA29D}" dt="2023-11-08T18:13:43.530" v="59"/>
          <ac:picMkLst>
            <pc:docMk/>
            <pc:sldMk cId="1403685310" sldId="285"/>
            <ac:picMk id="5" creationId="{43E62F9A-DD4D-0471-D313-2891B9D8704F}"/>
          </ac:picMkLst>
        </pc:picChg>
      </pc:sldChg>
      <pc:sldChg chg="addSp delSp modSp new mod modNotesTx">
        <pc:chgData name="Kira Bryant" userId="fde6f969-28da-402d-b662-e1ab71964167" providerId="ADAL" clId="{ECA9753F-B9A2-4C34-884B-4298E60DA29D}" dt="2023-11-08T19:57:17.239" v="323"/>
        <pc:sldMkLst>
          <pc:docMk/>
          <pc:sldMk cId="1763942072" sldId="286"/>
        </pc:sldMkLst>
        <pc:spChg chg="mod">
          <ac:chgData name="Kira Bryant" userId="fde6f969-28da-402d-b662-e1ab71964167" providerId="ADAL" clId="{ECA9753F-B9A2-4C34-884B-4298E60DA29D}" dt="2023-11-08T19:48:53.734" v="294" actId="2711"/>
          <ac:spMkLst>
            <pc:docMk/>
            <pc:sldMk cId="1763942072" sldId="286"/>
            <ac:spMk id="2" creationId="{1F18C82B-7257-EE2B-F031-C1F293355F33}"/>
          </ac:spMkLst>
        </pc:spChg>
        <pc:spChg chg="del">
          <ac:chgData name="Kira Bryant" userId="fde6f969-28da-402d-b662-e1ab71964167" providerId="ADAL" clId="{ECA9753F-B9A2-4C34-884B-4298E60DA29D}" dt="2023-11-08T18:14:30.909" v="64"/>
          <ac:spMkLst>
            <pc:docMk/>
            <pc:sldMk cId="1763942072" sldId="286"/>
            <ac:spMk id="3" creationId="{2641B9E2-6CE5-D49E-CC68-8838A23A1D31}"/>
          </ac:spMkLst>
        </pc:spChg>
        <pc:graphicFrameChg chg="add mod">
          <ac:chgData name="Kira Bryant" userId="fde6f969-28da-402d-b662-e1ab71964167" providerId="ADAL" clId="{ECA9753F-B9A2-4C34-884B-4298E60DA29D}" dt="2023-11-08T18:14:30.909" v="64"/>
          <ac:graphicFrameMkLst>
            <pc:docMk/>
            <pc:sldMk cId="1763942072" sldId="286"/>
            <ac:graphicFrameMk id="4" creationId="{BBDD0A0E-A33B-8270-70F3-00D179896386}"/>
          </ac:graphicFrameMkLst>
        </pc:graphicFrameChg>
        <pc:picChg chg="add mod">
          <ac:chgData name="Kira Bryant" userId="fde6f969-28da-402d-b662-e1ab71964167" providerId="ADAL" clId="{ECA9753F-B9A2-4C34-884B-4298E60DA29D}" dt="2023-11-08T18:14:49.800" v="65"/>
          <ac:picMkLst>
            <pc:docMk/>
            <pc:sldMk cId="1763942072" sldId="286"/>
            <ac:picMk id="5" creationId="{BB2AD47A-46C4-0ED5-68FC-A8C1E932C4C0}"/>
          </ac:picMkLst>
        </pc:picChg>
      </pc:sldChg>
      <pc:sldChg chg="addSp delSp modSp new mod modNotesTx">
        <pc:chgData name="Kira Bryant" userId="fde6f969-28da-402d-b662-e1ab71964167" providerId="ADAL" clId="{ECA9753F-B9A2-4C34-884B-4298E60DA29D}" dt="2023-11-08T19:57:36.764" v="324"/>
        <pc:sldMkLst>
          <pc:docMk/>
          <pc:sldMk cId="3026774314" sldId="287"/>
        </pc:sldMkLst>
        <pc:spChg chg="mod">
          <ac:chgData name="Kira Bryant" userId="fde6f969-28da-402d-b662-e1ab71964167" providerId="ADAL" clId="{ECA9753F-B9A2-4C34-884B-4298E60DA29D}" dt="2023-11-08T19:50:14.797" v="297" actId="2711"/>
          <ac:spMkLst>
            <pc:docMk/>
            <pc:sldMk cId="3026774314" sldId="287"/>
            <ac:spMk id="2" creationId="{958771D4-CFAB-EBDA-CF69-E83C2852C39A}"/>
          </ac:spMkLst>
        </pc:spChg>
        <pc:spChg chg="del">
          <ac:chgData name="Kira Bryant" userId="fde6f969-28da-402d-b662-e1ab71964167" providerId="ADAL" clId="{ECA9753F-B9A2-4C34-884B-4298E60DA29D}" dt="2023-11-08T18:16:02.436" v="69"/>
          <ac:spMkLst>
            <pc:docMk/>
            <pc:sldMk cId="3026774314" sldId="287"/>
            <ac:spMk id="3" creationId="{79CA43E2-EE00-A644-D353-D307FC6E3721}"/>
          </ac:spMkLst>
        </pc:spChg>
        <pc:graphicFrameChg chg="add mod">
          <ac:chgData name="Kira Bryant" userId="fde6f969-28da-402d-b662-e1ab71964167" providerId="ADAL" clId="{ECA9753F-B9A2-4C34-884B-4298E60DA29D}" dt="2023-11-08T18:16:02.436" v="69"/>
          <ac:graphicFrameMkLst>
            <pc:docMk/>
            <pc:sldMk cId="3026774314" sldId="287"/>
            <ac:graphicFrameMk id="4" creationId="{B3D12ADE-D13B-0AB7-657A-E7617A0A94C3}"/>
          </ac:graphicFrameMkLst>
        </pc:graphicFrameChg>
        <pc:picChg chg="add mod">
          <ac:chgData name="Kira Bryant" userId="fde6f969-28da-402d-b662-e1ab71964167" providerId="ADAL" clId="{ECA9753F-B9A2-4C34-884B-4298E60DA29D}" dt="2023-11-08T18:16:27.109" v="71"/>
          <ac:picMkLst>
            <pc:docMk/>
            <pc:sldMk cId="3026774314" sldId="287"/>
            <ac:picMk id="5" creationId="{EC4259CD-0FAB-C86C-D2DE-8FEAD0552981}"/>
          </ac:picMkLst>
        </pc:picChg>
      </pc:sldChg>
      <pc:sldChg chg="addSp delSp modSp new mod modNotesTx">
        <pc:chgData name="Kira Bryant" userId="fde6f969-28da-402d-b662-e1ab71964167" providerId="ADAL" clId="{ECA9753F-B9A2-4C34-884B-4298E60DA29D}" dt="2023-11-08T19:57:52.763" v="325"/>
        <pc:sldMkLst>
          <pc:docMk/>
          <pc:sldMk cId="507496305" sldId="288"/>
        </pc:sldMkLst>
        <pc:spChg chg="mod">
          <ac:chgData name="Kira Bryant" userId="fde6f969-28da-402d-b662-e1ab71964167" providerId="ADAL" clId="{ECA9753F-B9A2-4C34-884B-4298E60DA29D}" dt="2023-11-08T19:50:39.401" v="298" actId="2711"/>
          <ac:spMkLst>
            <pc:docMk/>
            <pc:sldMk cId="507496305" sldId="288"/>
            <ac:spMk id="2" creationId="{5044598A-7882-AC8F-68A6-6AD117ED3AAA}"/>
          </ac:spMkLst>
        </pc:spChg>
        <pc:spChg chg="del">
          <ac:chgData name="Kira Bryant" userId="fde6f969-28da-402d-b662-e1ab71964167" providerId="ADAL" clId="{ECA9753F-B9A2-4C34-884B-4298E60DA29D}" dt="2023-11-08T18:17:07.874" v="76"/>
          <ac:spMkLst>
            <pc:docMk/>
            <pc:sldMk cId="507496305" sldId="288"/>
            <ac:spMk id="3" creationId="{8B212780-E6BB-A09D-9126-FA1884C167A5}"/>
          </ac:spMkLst>
        </pc:spChg>
        <pc:spChg chg="add del mod">
          <ac:chgData name="Kira Bryant" userId="fde6f969-28da-402d-b662-e1ab71964167" providerId="ADAL" clId="{ECA9753F-B9A2-4C34-884B-4298E60DA29D}" dt="2023-11-08T18:17:25.066" v="81"/>
          <ac:spMkLst>
            <pc:docMk/>
            <pc:sldMk cId="507496305" sldId="288"/>
            <ac:spMk id="5" creationId="{83FC1497-6019-FAE8-711B-E342DF57ED53}"/>
          </ac:spMkLst>
        </pc:spChg>
        <pc:graphicFrameChg chg="add mod">
          <ac:chgData name="Kira Bryant" userId="fde6f969-28da-402d-b662-e1ab71964167" providerId="ADAL" clId="{ECA9753F-B9A2-4C34-884B-4298E60DA29D}" dt="2023-11-08T18:17:07.874" v="76"/>
          <ac:graphicFrameMkLst>
            <pc:docMk/>
            <pc:sldMk cId="507496305" sldId="288"/>
            <ac:graphicFrameMk id="4" creationId="{3FE5327E-7A7B-33EC-D882-6A800A604284}"/>
          </ac:graphicFrameMkLst>
        </pc:graphicFrameChg>
        <pc:picChg chg="add mod">
          <ac:chgData name="Kira Bryant" userId="fde6f969-28da-402d-b662-e1ab71964167" providerId="ADAL" clId="{ECA9753F-B9A2-4C34-884B-4298E60DA29D}" dt="2023-11-08T18:17:20.696" v="78"/>
          <ac:picMkLst>
            <pc:docMk/>
            <pc:sldMk cId="507496305" sldId="288"/>
            <ac:picMk id="6" creationId="{694E43F5-A1E7-B0FF-DDE4-59BC04024D4B}"/>
          </ac:picMkLst>
        </pc:picChg>
      </pc:sldChg>
      <pc:sldChg chg="new del">
        <pc:chgData name="Kira Bryant" userId="fde6f969-28da-402d-b662-e1ab71964167" providerId="ADAL" clId="{ECA9753F-B9A2-4C34-884B-4298E60DA29D}" dt="2023-11-08T18:27:18.606" v="138" actId="2696"/>
        <pc:sldMkLst>
          <pc:docMk/>
          <pc:sldMk cId="3456658295" sldId="289"/>
        </pc:sldMkLst>
      </pc:sldChg>
      <pc:sldChg chg="addSp delSp modSp new mod modNotesTx">
        <pc:chgData name="Kira Bryant" userId="fde6f969-28da-402d-b662-e1ab71964167" providerId="ADAL" clId="{ECA9753F-B9A2-4C34-884B-4298E60DA29D}" dt="2023-11-08T19:58:10.839" v="326"/>
        <pc:sldMkLst>
          <pc:docMk/>
          <pc:sldMk cId="3501145519" sldId="290"/>
        </pc:sldMkLst>
        <pc:spChg chg="mod">
          <ac:chgData name="Kira Bryant" userId="fde6f969-28da-402d-b662-e1ab71964167" providerId="ADAL" clId="{ECA9753F-B9A2-4C34-884B-4298E60DA29D}" dt="2023-11-08T19:51:03.707" v="299" actId="2711"/>
          <ac:spMkLst>
            <pc:docMk/>
            <pc:sldMk cId="3501145519" sldId="290"/>
            <ac:spMk id="2" creationId="{6BE5047E-4D2E-85D4-1318-B91973E9FB96}"/>
          </ac:spMkLst>
        </pc:spChg>
        <pc:spChg chg="del">
          <ac:chgData name="Kira Bryant" userId="fde6f969-28da-402d-b662-e1ab71964167" providerId="ADAL" clId="{ECA9753F-B9A2-4C34-884B-4298E60DA29D}" dt="2023-11-08T18:18:19.569" v="86"/>
          <ac:spMkLst>
            <pc:docMk/>
            <pc:sldMk cId="3501145519" sldId="290"/>
            <ac:spMk id="3" creationId="{AFCCA01D-E8FE-617C-6699-B5050CC3E00B}"/>
          </ac:spMkLst>
        </pc:spChg>
        <pc:spChg chg="add mod">
          <ac:chgData name="Kira Bryant" userId="fde6f969-28da-402d-b662-e1ab71964167" providerId="ADAL" clId="{ECA9753F-B9A2-4C34-884B-4298E60DA29D}" dt="2023-11-08T18:20:08.680" v="93" actId="14100"/>
          <ac:spMkLst>
            <pc:docMk/>
            <pc:sldMk cId="3501145519" sldId="290"/>
            <ac:spMk id="5" creationId="{984E9AF4-CB27-18C3-1102-6B9422990E5C}"/>
          </ac:spMkLst>
        </pc:spChg>
        <pc:graphicFrameChg chg="add mod">
          <ac:chgData name="Kira Bryant" userId="fde6f969-28da-402d-b662-e1ab71964167" providerId="ADAL" clId="{ECA9753F-B9A2-4C34-884B-4298E60DA29D}" dt="2023-11-08T18:18:19.569" v="86"/>
          <ac:graphicFrameMkLst>
            <pc:docMk/>
            <pc:sldMk cId="3501145519" sldId="290"/>
            <ac:graphicFrameMk id="4" creationId="{7DFB2246-CDAA-8832-EFF6-D3B47E3DB38E}"/>
          </ac:graphicFrameMkLst>
        </pc:graphicFrameChg>
      </pc:sldChg>
      <pc:sldChg chg="addSp delSp modSp new mod modNotesTx">
        <pc:chgData name="Kira Bryant" userId="fde6f969-28da-402d-b662-e1ab71964167" providerId="ADAL" clId="{ECA9753F-B9A2-4C34-884B-4298E60DA29D}" dt="2023-11-08T19:58:24.614" v="327"/>
        <pc:sldMkLst>
          <pc:docMk/>
          <pc:sldMk cId="2678590467" sldId="291"/>
        </pc:sldMkLst>
        <pc:spChg chg="mod">
          <ac:chgData name="Kira Bryant" userId="fde6f969-28da-402d-b662-e1ab71964167" providerId="ADAL" clId="{ECA9753F-B9A2-4C34-884B-4298E60DA29D}" dt="2023-11-08T19:51:24.707" v="300" actId="2711"/>
          <ac:spMkLst>
            <pc:docMk/>
            <pc:sldMk cId="2678590467" sldId="291"/>
            <ac:spMk id="2" creationId="{3BACC743-F478-5BEB-7EDE-CC2670569257}"/>
          </ac:spMkLst>
        </pc:spChg>
        <pc:spChg chg="del">
          <ac:chgData name="Kira Bryant" userId="fde6f969-28da-402d-b662-e1ab71964167" providerId="ADAL" clId="{ECA9753F-B9A2-4C34-884B-4298E60DA29D}" dt="2023-11-08T18:20:55.300" v="98"/>
          <ac:spMkLst>
            <pc:docMk/>
            <pc:sldMk cId="2678590467" sldId="291"/>
            <ac:spMk id="3" creationId="{DB7F6674-3290-B36E-F38B-71A05E91FA14}"/>
          </ac:spMkLst>
        </pc:spChg>
        <pc:spChg chg="add mod">
          <ac:chgData name="Kira Bryant" userId="fde6f969-28da-402d-b662-e1ab71964167" providerId="ADAL" clId="{ECA9753F-B9A2-4C34-884B-4298E60DA29D}" dt="2023-11-08T18:21:36.154" v="103" actId="14100"/>
          <ac:spMkLst>
            <pc:docMk/>
            <pc:sldMk cId="2678590467" sldId="291"/>
            <ac:spMk id="5" creationId="{B51DF189-E033-B229-3A40-A6DA4BC4FF61}"/>
          </ac:spMkLst>
        </pc:spChg>
        <pc:graphicFrameChg chg="add mod">
          <ac:chgData name="Kira Bryant" userId="fde6f969-28da-402d-b662-e1ab71964167" providerId="ADAL" clId="{ECA9753F-B9A2-4C34-884B-4298E60DA29D}" dt="2023-11-08T18:20:55.300" v="98"/>
          <ac:graphicFrameMkLst>
            <pc:docMk/>
            <pc:sldMk cId="2678590467" sldId="291"/>
            <ac:graphicFrameMk id="4" creationId="{CA14BFE0-E1FF-E8BA-C123-F3D324FB5240}"/>
          </ac:graphicFrameMkLst>
        </pc:graphicFrameChg>
      </pc:sldChg>
      <pc:sldChg chg="addSp delSp modSp new mod modNotesTx">
        <pc:chgData name="Kira Bryant" userId="fde6f969-28da-402d-b662-e1ab71964167" providerId="ADAL" clId="{ECA9753F-B9A2-4C34-884B-4298E60DA29D}" dt="2023-11-08T19:58:38.711" v="328"/>
        <pc:sldMkLst>
          <pc:docMk/>
          <pc:sldMk cId="3826239027" sldId="292"/>
        </pc:sldMkLst>
        <pc:spChg chg="mod">
          <ac:chgData name="Kira Bryant" userId="fde6f969-28da-402d-b662-e1ab71964167" providerId="ADAL" clId="{ECA9753F-B9A2-4C34-884B-4298E60DA29D}" dt="2023-11-08T19:51:47.293" v="302" actId="255"/>
          <ac:spMkLst>
            <pc:docMk/>
            <pc:sldMk cId="3826239027" sldId="292"/>
            <ac:spMk id="2" creationId="{EC3C59BF-AEB2-9AA6-C81F-3CAF398EC6D7}"/>
          </ac:spMkLst>
        </pc:spChg>
        <pc:spChg chg="del">
          <ac:chgData name="Kira Bryant" userId="fde6f969-28da-402d-b662-e1ab71964167" providerId="ADAL" clId="{ECA9753F-B9A2-4C34-884B-4298E60DA29D}" dt="2023-11-08T18:22:13.023" v="106"/>
          <ac:spMkLst>
            <pc:docMk/>
            <pc:sldMk cId="3826239027" sldId="292"/>
            <ac:spMk id="3" creationId="{D78CBD03-7309-BB9B-C7D1-20ACEF9B4C3E}"/>
          </ac:spMkLst>
        </pc:spChg>
        <pc:spChg chg="add mod">
          <ac:chgData name="Kira Bryant" userId="fde6f969-28da-402d-b662-e1ab71964167" providerId="ADAL" clId="{ECA9753F-B9A2-4C34-884B-4298E60DA29D}" dt="2023-11-08T18:22:51.956" v="111" actId="14100"/>
          <ac:spMkLst>
            <pc:docMk/>
            <pc:sldMk cId="3826239027" sldId="292"/>
            <ac:spMk id="5" creationId="{EB1B4FC6-5F69-A762-8268-2AEA88B153E7}"/>
          </ac:spMkLst>
        </pc:spChg>
        <pc:graphicFrameChg chg="add mod">
          <ac:chgData name="Kira Bryant" userId="fde6f969-28da-402d-b662-e1ab71964167" providerId="ADAL" clId="{ECA9753F-B9A2-4C34-884B-4298E60DA29D}" dt="2023-11-08T18:22:13.023" v="106"/>
          <ac:graphicFrameMkLst>
            <pc:docMk/>
            <pc:sldMk cId="3826239027" sldId="292"/>
            <ac:graphicFrameMk id="4" creationId="{8E0BB392-4D5D-29C5-535B-C97F3A37B79A}"/>
          </ac:graphicFrameMkLst>
        </pc:graphicFrameChg>
      </pc:sldChg>
      <pc:sldChg chg="modSp new mod">
        <pc:chgData name="Kira Bryant" userId="fde6f969-28da-402d-b662-e1ab71964167" providerId="ADAL" clId="{ECA9753F-B9A2-4C34-884B-4298E60DA29D}" dt="2023-11-08T19:52:06.876" v="303" actId="2711"/>
        <pc:sldMkLst>
          <pc:docMk/>
          <pc:sldMk cId="1093842969" sldId="293"/>
        </pc:sldMkLst>
        <pc:spChg chg="mod">
          <ac:chgData name="Kira Bryant" userId="fde6f969-28da-402d-b662-e1ab71964167" providerId="ADAL" clId="{ECA9753F-B9A2-4C34-884B-4298E60DA29D}" dt="2023-11-08T19:52:06.876" v="303" actId="2711"/>
          <ac:spMkLst>
            <pc:docMk/>
            <pc:sldMk cId="1093842969" sldId="293"/>
            <ac:spMk id="2" creationId="{039C389C-99CD-9B75-1864-5A3DD076D16F}"/>
          </ac:spMkLst>
        </pc:spChg>
        <pc:spChg chg="mod">
          <ac:chgData name="Kira Bryant" userId="fde6f969-28da-402d-b662-e1ab71964167" providerId="ADAL" clId="{ECA9753F-B9A2-4C34-884B-4298E60DA29D}" dt="2023-11-08T18:23:29.076" v="116" actId="27636"/>
          <ac:spMkLst>
            <pc:docMk/>
            <pc:sldMk cId="1093842969" sldId="293"/>
            <ac:spMk id="3" creationId="{D7FA4E9A-A6B2-00AC-E208-40052AD2EE6E}"/>
          </ac:spMkLst>
        </pc:spChg>
      </pc:sldChg>
      <pc:sldChg chg="modSp new mod">
        <pc:chgData name="Kira Bryant" userId="fde6f969-28da-402d-b662-e1ab71964167" providerId="ADAL" clId="{ECA9753F-B9A2-4C34-884B-4298E60DA29D}" dt="2023-11-08T19:53:00.198" v="306" actId="255"/>
        <pc:sldMkLst>
          <pc:docMk/>
          <pc:sldMk cId="38124839" sldId="294"/>
        </pc:sldMkLst>
        <pc:spChg chg="mod">
          <ac:chgData name="Kira Bryant" userId="fde6f969-28da-402d-b662-e1ab71964167" providerId="ADAL" clId="{ECA9753F-B9A2-4C34-884B-4298E60DA29D}" dt="2023-11-08T19:52:30.361" v="305" actId="2711"/>
          <ac:spMkLst>
            <pc:docMk/>
            <pc:sldMk cId="38124839" sldId="294"/>
            <ac:spMk id="2" creationId="{49C6704D-F09B-22BB-0859-E889FC6C2272}"/>
          </ac:spMkLst>
        </pc:spChg>
        <pc:spChg chg="mod">
          <ac:chgData name="Kira Bryant" userId="fde6f969-28da-402d-b662-e1ab71964167" providerId="ADAL" clId="{ECA9753F-B9A2-4C34-884B-4298E60DA29D}" dt="2023-11-08T19:53:00.198" v="306" actId="255"/>
          <ac:spMkLst>
            <pc:docMk/>
            <pc:sldMk cId="38124839" sldId="294"/>
            <ac:spMk id="3" creationId="{21BFC5AB-0B72-11D2-8CB1-F6C7C65EC221}"/>
          </ac:spMkLst>
        </pc:spChg>
      </pc:sldChg>
      <pc:sldChg chg="modSp new mod">
        <pc:chgData name="Kira Bryant" userId="fde6f969-28da-402d-b662-e1ab71964167" providerId="ADAL" clId="{ECA9753F-B9A2-4C34-884B-4298E60DA29D}" dt="2023-11-08T19:53:27.887" v="309" actId="27636"/>
        <pc:sldMkLst>
          <pc:docMk/>
          <pc:sldMk cId="1752480992" sldId="295"/>
        </pc:sldMkLst>
        <pc:spChg chg="mod">
          <ac:chgData name="Kira Bryant" userId="fde6f969-28da-402d-b662-e1ab71964167" providerId="ADAL" clId="{ECA9753F-B9A2-4C34-884B-4298E60DA29D}" dt="2023-11-08T19:53:21.314" v="307" actId="2711"/>
          <ac:spMkLst>
            <pc:docMk/>
            <pc:sldMk cId="1752480992" sldId="295"/>
            <ac:spMk id="2" creationId="{4D187181-0B66-5D64-05D8-73B24E339A24}"/>
          </ac:spMkLst>
        </pc:spChg>
        <pc:spChg chg="mod">
          <ac:chgData name="Kira Bryant" userId="fde6f969-28da-402d-b662-e1ab71964167" providerId="ADAL" clId="{ECA9753F-B9A2-4C34-884B-4298E60DA29D}" dt="2023-11-08T19:53:27.887" v="309" actId="27636"/>
          <ac:spMkLst>
            <pc:docMk/>
            <pc:sldMk cId="1752480992" sldId="295"/>
            <ac:spMk id="3" creationId="{B3C4F6A4-0468-921E-E911-6991BF0605FB}"/>
          </ac:spMkLst>
        </pc:spChg>
      </pc:sldChg>
      <pc:sldChg chg="modSp new mod">
        <pc:chgData name="Kira Bryant" userId="fde6f969-28da-402d-b662-e1ab71964167" providerId="ADAL" clId="{ECA9753F-B9A2-4C34-884B-4298E60DA29D}" dt="2023-11-08T19:53:52.696" v="312" actId="27636"/>
        <pc:sldMkLst>
          <pc:docMk/>
          <pc:sldMk cId="3523661228" sldId="296"/>
        </pc:sldMkLst>
        <pc:spChg chg="mod">
          <ac:chgData name="Kira Bryant" userId="fde6f969-28da-402d-b662-e1ab71964167" providerId="ADAL" clId="{ECA9753F-B9A2-4C34-884B-4298E60DA29D}" dt="2023-11-08T19:53:45.604" v="310" actId="2711"/>
          <ac:spMkLst>
            <pc:docMk/>
            <pc:sldMk cId="3523661228" sldId="296"/>
            <ac:spMk id="2" creationId="{CA2D46B5-70DF-7DF4-85CE-2FFF4F9F38A8}"/>
          </ac:spMkLst>
        </pc:spChg>
        <pc:spChg chg="mod">
          <ac:chgData name="Kira Bryant" userId="fde6f969-28da-402d-b662-e1ab71964167" providerId="ADAL" clId="{ECA9753F-B9A2-4C34-884B-4298E60DA29D}" dt="2023-11-08T19:53:52.696" v="312" actId="27636"/>
          <ac:spMkLst>
            <pc:docMk/>
            <pc:sldMk cId="3523661228" sldId="296"/>
            <ac:spMk id="3" creationId="{668A7AFE-E762-6ABE-BA15-6FFB34F79D91}"/>
          </ac:spMkLst>
        </pc:spChg>
      </pc:sldChg>
      <pc:sldChg chg="modSp new mod">
        <pc:chgData name="Kira Bryant" userId="fde6f969-28da-402d-b662-e1ab71964167" providerId="ADAL" clId="{ECA9753F-B9A2-4C34-884B-4298E60DA29D}" dt="2023-11-08T19:54:37.938" v="316" actId="5793"/>
        <pc:sldMkLst>
          <pc:docMk/>
          <pc:sldMk cId="3612851497" sldId="297"/>
        </pc:sldMkLst>
        <pc:spChg chg="mod">
          <ac:chgData name="Kira Bryant" userId="fde6f969-28da-402d-b662-e1ab71964167" providerId="ADAL" clId="{ECA9753F-B9A2-4C34-884B-4298E60DA29D}" dt="2023-11-08T19:54:13.802" v="314" actId="255"/>
          <ac:spMkLst>
            <pc:docMk/>
            <pc:sldMk cId="3612851497" sldId="297"/>
            <ac:spMk id="2" creationId="{01459ED7-E8AE-5EBC-B60F-B1D5FEC3AB99}"/>
          </ac:spMkLst>
        </pc:spChg>
        <pc:spChg chg="mod">
          <ac:chgData name="Kira Bryant" userId="fde6f969-28da-402d-b662-e1ab71964167" providerId="ADAL" clId="{ECA9753F-B9A2-4C34-884B-4298E60DA29D}" dt="2023-11-08T19:54:37.938" v="316" actId="5793"/>
          <ac:spMkLst>
            <pc:docMk/>
            <pc:sldMk cId="3612851497" sldId="297"/>
            <ac:spMk id="3" creationId="{557869EB-402E-1947-D8EC-2415A3A9D964}"/>
          </ac:spMkLst>
        </pc:spChg>
      </pc:sldChg>
      <pc:sldChg chg="modSp new mod">
        <pc:chgData name="Kira Bryant" userId="fde6f969-28da-402d-b662-e1ab71964167" providerId="ADAL" clId="{ECA9753F-B9A2-4C34-884B-4298E60DA29D}" dt="2023-11-08T19:54:53.828" v="318" actId="255"/>
        <pc:sldMkLst>
          <pc:docMk/>
          <pc:sldMk cId="1777771856" sldId="298"/>
        </pc:sldMkLst>
        <pc:spChg chg="mod">
          <ac:chgData name="Kira Bryant" userId="fde6f969-28da-402d-b662-e1ab71964167" providerId="ADAL" clId="{ECA9753F-B9A2-4C34-884B-4298E60DA29D}" dt="2023-11-08T19:54:47.866" v="317" actId="2711"/>
          <ac:spMkLst>
            <pc:docMk/>
            <pc:sldMk cId="1777771856" sldId="298"/>
            <ac:spMk id="2" creationId="{FA32188B-B5D4-C35C-1F89-4D3FAE168FBF}"/>
          </ac:spMkLst>
        </pc:spChg>
        <pc:spChg chg="mod">
          <ac:chgData name="Kira Bryant" userId="fde6f969-28da-402d-b662-e1ab71964167" providerId="ADAL" clId="{ECA9753F-B9A2-4C34-884B-4298E60DA29D}" dt="2023-11-08T19:54:53.828" v="318" actId="255"/>
          <ac:spMkLst>
            <pc:docMk/>
            <pc:sldMk cId="1777771856" sldId="298"/>
            <ac:spMk id="3" creationId="{32FAC24B-D849-6066-2156-2FF5596BC34C}"/>
          </ac:spMkLst>
        </pc:spChg>
      </pc:sldChg>
      <pc:sldChg chg="modSp new mod">
        <pc:chgData name="Kira Bryant" userId="fde6f969-28da-402d-b662-e1ab71964167" providerId="ADAL" clId="{ECA9753F-B9A2-4C34-884B-4298E60DA29D}" dt="2023-11-15T18:17:28.855" v="331"/>
        <pc:sldMkLst>
          <pc:docMk/>
          <pc:sldMk cId="2629372584" sldId="299"/>
        </pc:sldMkLst>
        <pc:spChg chg="mod">
          <ac:chgData name="Kira Bryant" userId="fde6f969-28da-402d-b662-e1ab71964167" providerId="ADAL" clId="{ECA9753F-B9A2-4C34-884B-4298E60DA29D}" dt="2023-11-15T18:17:15.555" v="330"/>
          <ac:spMkLst>
            <pc:docMk/>
            <pc:sldMk cId="2629372584" sldId="299"/>
            <ac:spMk id="2" creationId="{E380E51E-F273-33F0-7375-610D3511071B}"/>
          </ac:spMkLst>
        </pc:spChg>
        <pc:spChg chg="mod">
          <ac:chgData name="Kira Bryant" userId="fde6f969-28da-402d-b662-e1ab71964167" providerId="ADAL" clId="{ECA9753F-B9A2-4C34-884B-4298E60DA29D}" dt="2023-11-15T18:17:28.855" v="331"/>
          <ac:spMkLst>
            <pc:docMk/>
            <pc:sldMk cId="2629372584" sldId="299"/>
            <ac:spMk id="3" creationId="{BB9227F8-4274-6ECC-945C-532A71341296}"/>
          </ac:spMkLst>
        </pc:spChg>
      </pc:sldChg>
      <pc:sldMasterChg chg="delSldLayout">
        <pc:chgData name="Kira Bryant" userId="fde6f969-28da-402d-b662-e1ab71964167" providerId="ADAL" clId="{ECA9753F-B9A2-4C34-884B-4298E60DA29D}" dt="2023-11-08T18:27:55.863" v="146" actId="2696"/>
        <pc:sldMasterMkLst>
          <pc:docMk/>
          <pc:sldMasterMk cId="4194143696" sldId="2147483719"/>
        </pc:sldMasterMkLst>
        <pc:sldLayoutChg chg="del">
          <pc:chgData name="Kira Bryant" userId="fde6f969-28da-402d-b662-e1ab71964167" providerId="ADAL" clId="{ECA9753F-B9A2-4C34-884B-4298E60DA29D}" dt="2023-11-08T18:27:55.863" v="146" actId="2696"/>
          <pc:sldLayoutMkLst>
            <pc:docMk/>
            <pc:sldMasterMk cId="4194143696" sldId="2147483719"/>
            <pc:sldLayoutMk cId="4098087748" sldId="2147483732"/>
          </pc:sldLayoutMkLst>
        </pc:sldLayoutChg>
        <pc:sldLayoutChg chg="del">
          <pc:chgData name="Kira Bryant" userId="fde6f969-28da-402d-b662-e1ab71964167" providerId="ADAL" clId="{ECA9753F-B9A2-4C34-884B-4298E60DA29D}" dt="2023-11-08T18:27:22.781" v="139" actId="2696"/>
          <pc:sldLayoutMkLst>
            <pc:docMk/>
            <pc:sldMasterMk cId="4194143696" sldId="2147483719"/>
            <pc:sldLayoutMk cId="1955389676" sldId="2147483733"/>
          </pc:sldLayoutMkLst>
        </pc:sldLayoutChg>
        <pc:sldLayoutChg chg="del">
          <pc:chgData name="Kira Bryant" userId="fde6f969-28da-402d-b662-e1ab71964167" providerId="ADAL" clId="{ECA9753F-B9A2-4C34-884B-4298E60DA29D}" dt="2023-11-08T18:27:34.034" v="141" actId="2696"/>
          <pc:sldLayoutMkLst>
            <pc:docMk/>
            <pc:sldMasterMk cId="4194143696" sldId="2147483719"/>
            <pc:sldLayoutMk cId="2562343666" sldId="2147483734"/>
          </pc:sldLayoutMkLst>
        </pc:sldLayoutChg>
        <pc:sldLayoutChg chg="del">
          <pc:chgData name="Kira Bryant" userId="fde6f969-28da-402d-b662-e1ab71964167" providerId="ADAL" clId="{ECA9753F-B9A2-4C34-884B-4298E60DA29D}" dt="2023-11-08T18:27:52.649" v="145"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5" Type="http://schemas.openxmlformats.org/officeDocument/2006/relationships/chartUserShapes" Target="../drawings/drawing1.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Columbiana County had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Colum!$D$4:$D$5</c:f>
              <c:strCache>
                <c:ptCount val="2"/>
                <c:pt idx="0">
                  <c:v>Columbiana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7.266186483192201E-2"/>
                  <c:y val="1.70013376543767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F43-4D06-BE98-90F123CA17F6}"/>
                </c:ext>
              </c:extLst>
            </c:dLbl>
            <c:dLbl>
              <c:idx val="1"/>
              <c:layout>
                <c:manualLayout>
                  <c:x val="-4.5799843135022902E-2"/>
                  <c:y val="-2.448851945657493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F43-4D06-BE98-90F123CA17F6}"/>
                </c:ext>
              </c:extLst>
            </c:dLbl>
            <c:dLbl>
              <c:idx val="2"/>
              <c:layout>
                <c:manualLayout>
                  <c:x val="-5.0683847079913649E-2"/>
                  <c:y val="-1.6944909072765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F43-4D06-BE98-90F123CA17F6}"/>
                </c:ext>
              </c:extLst>
            </c:dLbl>
            <c:dLbl>
              <c:idx val="4"/>
              <c:layout>
                <c:manualLayout>
                  <c:x val="-4.3357841162577529E-2"/>
                  <c:y val="-1.31731038808609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F43-4D06-BE98-90F123CA17F6}"/>
                </c:ext>
              </c:extLst>
            </c:dLbl>
            <c:dLbl>
              <c:idx val="5"/>
              <c:layout>
                <c:manualLayout>
                  <c:x val="-4.3357841162577529E-2"/>
                  <c:y val="-1.69449090727656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F43-4D06-BE98-90F123CA17F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Colum!$C$6:$C$11</c:f>
              <c:numCache>
                <c:formatCode>General</c:formatCode>
                <c:ptCount val="6"/>
                <c:pt idx="0">
                  <c:v>2016</c:v>
                </c:pt>
                <c:pt idx="1">
                  <c:v>2017</c:v>
                </c:pt>
                <c:pt idx="2">
                  <c:v>2018</c:v>
                </c:pt>
                <c:pt idx="3">
                  <c:v>2019</c:v>
                </c:pt>
                <c:pt idx="4">
                  <c:v>2020</c:v>
                </c:pt>
                <c:pt idx="5">
                  <c:v>2021</c:v>
                </c:pt>
              </c:numCache>
            </c:numRef>
          </c:cat>
          <c:val>
            <c:numRef>
              <c:f>Colum!$D$6:$D$11</c:f>
              <c:numCache>
                <c:formatCode>General</c:formatCode>
                <c:ptCount val="6"/>
                <c:pt idx="0">
                  <c:v>29.72</c:v>
                </c:pt>
                <c:pt idx="1">
                  <c:v>27.63</c:v>
                </c:pt>
                <c:pt idx="2">
                  <c:v>29.24</c:v>
                </c:pt>
                <c:pt idx="3">
                  <c:v>39.090000000000003</c:v>
                </c:pt>
                <c:pt idx="4">
                  <c:v>26.36</c:v>
                </c:pt>
                <c:pt idx="5">
                  <c:v>23.89</c:v>
                </c:pt>
              </c:numCache>
            </c:numRef>
          </c:val>
          <c:smooth val="0"/>
          <c:extLst>
            <c:ext xmlns:c16="http://schemas.microsoft.com/office/drawing/2014/chart" uri="{C3380CC4-5D6E-409C-BE32-E72D297353CC}">
              <c16:uniqueId val="{00000005-1F43-4D06-BE98-90F123CA17F6}"/>
            </c:ext>
          </c:extLst>
        </c:ser>
        <c:ser>
          <c:idx val="1"/>
          <c:order val="1"/>
          <c:tx>
            <c:strRef>
              <c:f>Colum!$E$4:$E$5</c:f>
              <c:strCache>
                <c:ptCount val="2"/>
                <c:pt idx="0">
                  <c:v>Columbiana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8241845107468276E-2"/>
                  <c:y val="-3.58039350322891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F43-4D06-BE98-90F123CA17F6}"/>
                </c:ext>
              </c:extLst>
            </c:dLbl>
            <c:dLbl>
              <c:idx val="5"/>
              <c:layout>
                <c:manualLayout>
                  <c:x val="-5.3125849052359023E-2"/>
                  <c:y val="-3.58039350322890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F43-4D06-BE98-90F123CA17F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Colum!$C$6:$C$11</c:f>
              <c:numCache>
                <c:formatCode>General</c:formatCode>
                <c:ptCount val="6"/>
                <c:pt idx="0">
                  <c:v>2016</c:v>
                </c:pt>
                <c:pt idx="1">
                  <c:v>2017</c:v>
                </c:pt>
                <c:pt idx="2">
                  <c:v>2018</c:v>
                </c:pt>
                <c:pt idx="3">
                  <c:v>2019</c:v>
                </c:pt>
                <c:pt idx="4">
                  <c:v>2020</c:v>
                </c:pt>
                <c:pt idx="5">
                  <c:v>2021</c:v>
                </c:pt>
              </c:numCache>
            </c:numRef>
          </c:cat>
          <c:val>
            <c:numRef>
              <c:f>Colum!$E$6:$E$11</c:f>
              <c:numCache>
                <c:formatCode>General</c:formatCode>
                <c:ptCount val="6"/>
                <c:pt idx="0">
                  <c:v>30.18</c:v>
                </c:pt>
                <c:pt idx="1">
                  <c:v>55.95</c:v>
                </c:pt>
                <c:pt idx="2">
                  <c:v>40.32</c:v>
                </c:pt>
                <c:pt idx="3">
                  <c:v>75.150000000000006</c:v>
                </c:pt>
                <c:pt idx="4">
                  <c:v>34.28</c:v>
                </c:pt>
                <c:pt idx="5">
                  <c:v>34.159999999999997</c:v>
                </c:pt>
              </c:numCache>
            </c:numRef>
          </c:val>
          <c:smooth val="0"/>
          <c:extLst>
            <c:ext xmlns:c16="http://schemas.microsoft.com/office/drawing/2014/chart" uri="{C3380CC4-5D6E-409C-BE32-E72D297353CC}">
              <c16:uniqueId val="{00000008-1F43-4D06-BE98-90F123CA17F6}"/>
            </c:ext>
          </c:extLst>
        </c:ser>
        <c:ser>
          <c:idx val="2"/>
          <c:order val="2"/>
          <c:tx>
            <c:strRef>
              <c:f>Colum!$F$4:$F$5</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4"/>
              <c:layout>
                <c:manualLayout>
                  <c:x val="-4.5799843135022812E-2"/>
                  <c:y val="2.44885194565748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F43-4D06-BE98-90F123CA17F6}"/>
                </c:ext>
              </c:extLst>
            </c:dLbl>
            <c:dLbl>
              <c:idx val="5"/>
              <c:layout>
                <c:manualLayout>
                  <c:x val="-4.8241845107468276E-2"/>
                  <c:y val="3.20321298403843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F43-4D06-BE98-90F123CA17F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Colum!$C$6:$C$11</c:f>
              <c:numCache>
                <c:formatCode>General</c:formatCode>
                <c:ptCount val="6"/>
                <c:pt idx="0">
                  <c:v>2016</c:v>
                </c:pt>
                <c:pt idx="1">
                  <c:v>2017</c:v>
                </c:pt>
                <c:pt idx="2">
                  <c:v>2018</c:v>
                </c:pt>
                <c:pt idx="3">
                  <c:v>2019</c:v>
                </c:pt>
                <c:pt idx="4">
                  <c:v>2020</c:v>
                </c:pt>
                <c:pt idx="5">
                  <c:v>2021</c:v>
                </c:pt>
              </c:numCache>
            </c:numRef>
          </c:cat>
          <c:val>
            <c:numRef>
              <c:f>Colum!$F$6:$F$11</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B-1F43-4D06-BE98-90F123CA17F6}"/>
            </c:ext>
          </c:extLst>
        </c:ser>
        <c:ser>
          <c:idx val="3"/>
          <c:order val="3"/>
          <c:tx>
            <c:strRef>
              <c:f>Colum!$G$4:$G$5</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Colum!$C$6:$C$11</c:f>
              <c:numCache>
                <c:formatCode>General</c:formatCode>
                <c:ptCount val="6"/>
                <c:pt idx="0">
                  <c:v>2016</c:v>
                </c:pt>
                <c:pt idx="1">
                  <c:v>2017</c:v>
                </c:pt>
                <c:pt idx="2">
                  <c:v>2018</c:v>
                </c:pt>
                <c:pt idx="3">
                  <c:v>2019</c:v>
                </c:pt>
                <c:pt idx="4">
                  <c:v>2020</c:v>
                </c:pt>
                <c:pt idx="5">
                  <c:v>2021</c:v>
                </c:pt>
              </c:numCache>
            </c:numRef>
          </c:cat>
          <c:val>
            <c:numRef>
              <c:f>Colum!$G$6:$G$11</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0C-1F43-4D06-BE98-90F123CA17F6}"/>
            </c:ext>
          </c:extLst>
        </c:ser>
        <c:dLbls>
          <c:dLblPos val="t"/>
          <c:showLegendKey val="0"/>
          <c:showVal val="1"/>
          <c:showCatName val="0"/>
          <c:showSerName val="0"/>
          <c:showPercent val="0"/>
          <c:showBubbleSize val="0"/>
        </c:dLbls>
        <c:marker val="1"/>
        <c:smooth val="0"/>
        <c:axId val="1163164575"/>
        <c:axId val="1163165055"/>
      </c:lineChart>
      <c:catAx>
        <c:axId val="11631645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3165055"/>
        <c:crosses val="autoZero"/>
        <c:auto val="1"/>
        <c:lblAlgn val="ctr"/>
        <c:lblOffset val="100"/>
        <c:noMultiLvlLbl val="0"/>
      </c:catAx>
      <c:valAx>
        <c:axId val="11631650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31645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Columbiana County and Ohio (rate per 1,000,000 residents)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Columbiana!$K$16</c:f>
              <c:strCache>
                <c:ptCount val="1"/>
                <c:pt idx="0">
                  <c:v>Columbiana County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Columbiana!$L$14:$O$15</c:f>
              <c:multiLvlStrCache>
                <c:ptCount val="4"/>
                <c:lvl>
                  <c:pt idx="0">
                    <c:v>White</c:v>
                  </c:pt>
                  <c:pt idx="1">
                    <c:v>Black</c:v>
                  </c:pt>
                  <c:pt idx="2">
                    <c:v>White</c:v>
                  </c:pt>
                  <c:pt idx="3">
                    <c:v>Black</c:v>
                  </c:pt>
                </c:lvl>
                <c:lvl>
                  <c:pt idx="0">
                    <c:v>Adult</c:v>
                  </c:pt>
                  <c:pt idx="2">
                    <c:v>Child</c:v>
                  </c:pt>
                </c:lvl>
              </c:multiLvlStrCache>
            </c:multiLvlStrRef>
          </c:cat>
          <c:val>
            <c:numRef>
              <c:f>Columbiana!$L$16:$O$16</c:f>
              <c:numCache>
                <c:formatCode>0.00</c:formatCode>
                <c:ptCount val="4"/>
                <c:pt idx="0">
                  <c:v>17.7</c:v>
                </c:pt>
                <c:pt idx="1">
                  <c:v>0</c:v>
                </c:pt>
                <c:pt idx="2">
                  <c:v>0</c:v>
                </c:pt>
                <c:pt idx="3">
                  <c:v>0</c:v>
                </c:pt>
              </c:numCache>
            </c:numRef>
          </c:val>
          <c:extLst>
            <c:ext xmlns:c16="http://schemas.microsoft.com/office/drawing/2014/chart" uri="{C3380CC4-5D6E-409C-BE32-E72D297353CC}">
              <c16:uniqueId val="{00000000-8C8E-43C4-923C-6B0A35633A02}"/>
            </c:ext>
          </c:extLst>
        </c:ser>
        <c:ser>
          <c:idx val="1"/>
          <c:order val="1"/>
          <c:tx>
            <c:strRef>
              <c:f>Columbiana!$K$17</c:f>
              <c:strCache>
                <c:ptCount val="1"/>
                <c:pt idx="0">
                  <c:v>Ohio</c:v>
                </c:pt>
              </c:strCache>
            </c:strRef>
          </c:tx>
          <c:spPr>
            <a:solidFill>
              <a:srgbClr val="009900"/>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Columbiana!$L$14:$O$15</c:f>
              <c:multiLvlStrCache>
                <c:ptCount val="4"/>
                <c:lvl>
                  <c:pt idx="0">
                    <c:v>White</c:v>
                  </c:pt>
                  <c:pt idx="1">
                    <c:v>Black</c:v>
                  </c:pt>
                  <c:pt idx="2">
                    <c:v>White</c:v>
                  </c:pt>
                  <c:pt idx="3">
                    <c:v>Black</c:v>
                  </c:pt>
                </c:lvl>
                <c:lvl>
                  <c:pt idx="0">
                    <c:v>Adult</c:v>
                  </c:pt>
                  <c:pt idx="2">
                    <c:v>Child</c:v>
                  </c:pt>
                </c:lvl>
              </c:multiLvlStrCache>
            </c:multiLvlStrRef>
          </c:cat>
          <c:val>
            <c:numRef>
              <c:f>Columbiana!$L$17:$O$17</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8C8E-43C4-923C-6B0A35633A02}"/>
            </c:ext>
          </c:extLst>
        </c:ser>
        <c:dLbls>
          <c:dLblPos val="outEnd"/>
          <c:showLegendKey val="0"/>
          <c:showVal val="1"/>
          <c:showCatName val="0"/>
          <c:showSerName val="0"/>
          <c:showPercent val="0"/>
          <c:showBubbleSize val="0"/>
        </c:dLbls>
        <c:gapWidth val="219"/>
        <c:overlap val="-27"/>
        <c:axId val="1458347903"/>
        <c:axId val="1458346943"/>
      </c:barChart>
      <c:catAx>
        <c:axId val="14583479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58346943"/>
        <c:crosses val="autoZero"/>
        <c:auto val="1"/>
        <c:lblAlgn val="ctr"/>
        <c:lblOffset val="100"/>
        <c:noMultiLvlLbl val="0"/>
      </c:catAx>
      <c:valAx>
        <c:axId val="145834694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5.1282040928318003E-3"/>
              <c:y val="0.2286107949824764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583479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Columbiana County Generally Experienced Lower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Visualizations.xlsx]Colum'!$D$4</c:f>
              <c:strCache>
                <c:ptCount val="1"/>
                <c:pt idx="0">
                  <c:v>Columbiana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5351313844390166E-2"/>
                  <c:y val="-3.88838303838647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5E6-4315-9722-A8B94903F8A6}"/>
                </c:ext>
              </c:extLst>
            </c:dLbl>
            <c:dLbl>
              <c:idx val="5"/>
              <c:layout>
                <c:manualLayout>
                  <c:x val="-4.2797035428042758E-2"/>
                  <c:y val="-3.888383038386480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5E6-4315-9722-A8B94903F8A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Visualizations.xlsx]Colum'!$C$5:$C$11</c:f>
              <c:strCache>
                <c:ptCount val="6"/>
                <c:pt idx="0">
                  <c:v>2016</c:v>
                </c:pt>
                <c:pt idx="1">
                  <c:v>2017</c:v>
                </c:pt>
                <c:pt idx="2">
                  <c:v>2018</c:v>
                </c:pt>
                <c:pt idx="3">
                  <c:v>2019</c:v>
                </c:pt>
                <c:pt idx="4">
                  <c:v>2020</c:v>
                </c:pt>
                <c:pt idx="5">
                  <c:v>2021</c:v>
                </c:pt>
              </c:strCache>
              <c:extLst/>
            </c:strRef>
          </c:cat>
          <c:val>
            <c:numRef>
              <c:f>'[County Visualizations.xlsx]Colum'!$D$5:$D$11</c:f>
              <c:numCache>
                <c:formatCode>General</c:formatCode>
                <c:ptCount val="6"/>
                <c:pt idx="0">
                  <c:v>29.72</c:v>
                </c:pt>
                <c:pt idx="1">
                  <c:v>27.63</c:v>
                </c:pt>
                <c:pt idx="2">
                  <c:v>29.24</c:v>
                </c:pt>
                <c:pt idx="3">
                  <c:v>39.090000000000003</c:v>
                </c:pt>
                <c:pt idx="4">
                  <c:v>26.36</c:v>
                </c:pt>
                <c:pt idx="5">
                  <c:v>23.89</c:v>
                </c:pt>
              </c:numCache>
              <c:extLst/>
            </c:numRef>
          </c:val>
          <c:smooth val="0"/>
          <c:extLst>
            <c:ext xmlns:c16="http://schemas.microsoft.com/office/drawing/2014/chart" uri="{C3380CC4-5D6E-409C-BE32-E72D297353CC}">
              <c16:uniqueId val="{00000002-55E6-4315-9722-A8B94903F8A6}"/>
            </c:ext>
          </c:extLst>
        </c:ser>
        <c:ser>
          <c:idx val="2"/>
          <c:order val="1"/>
          <c:tx>
            <c:strRef>
              <c:f>'[County Visualizations.xlsx]Colum'!$F$4</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0459870677084906E-2"/>
                  <c:y val="4.7076350741794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5E6-4315-9722-A8B94903F8A6}"/>
                </c:ext>
              </c:extLst>
            </c:dLbl>
            <c:dLbl>
              <c:idx val="4"/>
              <c:layout>
                <c:manualLayout>
                  <c:x val="-5.3014149093432286E-2"/>
                  <c:y val="-2.665633247956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5E6-4315-9722-A8B94903F8A6}"/>
                </c:ext>
              </c:extLst>
            </c:dLbl>
            <c:dLbl>
              <c:idx val="5"/>
              <c:layout>
                <c:manualLayout>
                  <c:x val="-3.513420017900061E-2"/>
                  <c:y val="3.47875702049000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5E6-4315-9722-A8B94903F8A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Visualizations.xlsx]Colum'!$C$5:$C$11</c:f>
              <c:strCache>
                <c:ptCount val="6"/>
                <c:pt idx="0">
                  <c:v>2016</c:v>
                </c:pt>
                <c:pt idx="1">
                  <c:v>2017</c:v>
                </c:pt>
                <c:pt idx="2">
                  <c:v>2018</c:v>
                </c:pt>
                <c:pt idx="3">
                  <c:v>2019</c:v>
                </c:pt>
                <c:pt idx="4">
                  <c:v>2020</c:v>
                </c:pt>
                <c:pt idx="5">
                  <c:v>2021</c:v>
                </c:pt>
              </c:strCache>
              <c:extLst/>
            </c:strRef>
          </c:cat>
          <c:val>
            <c:numRef>
              <c:f>'[County Visualizations.xlsx]Colum'!$F$5:$F$11</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6-55E6-4315-9722-A8B94903F8A6}"/>
            </c:ext>
          </c:extLst>
        </c:ser>
        <c:ser>
          <c:idx val="4"/>
          <c:order val="2"/>
          <c:tx>
            <c:strRef>
              <c:f>'[County Visualizations.xlsx]Colum'!$H$4</c:f>
              <c:strCache>
                <c:ptCount val="1"/>
                <c:pt idx="0">
                  <c:v>Columbiana Hispanic Adults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8.3665490089600864E-2"/>
                  <c:y val="-1.436755194267558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5E6-4315-9722-A8B94903F8A6}"/>
                </c:ext>
              </c:extLst>
            </c:dLbl>
            <c:dLbl>
              <c:idx val="1"/>
              <c:layout>
                <c:manualLayout>
                  <c:x val="-3.9527559055118157E-2"/>
                  <c:y val="-4.30413731954280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5E6-4315-9722-A8B94903F8A6}"/>
                </c:ext>
              </c:extLst>
            </c:dLbl>
            <c:dLbl>
              <c:idx val="3"/>
              <c:layout>
                <c:manualLayout>
                  <c:x val="-4.2081837471465586E-2"/>
                  <c:y val="-4.30413731954280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5E6-4315-9722-A8B94903F8A6}"/>
                </c:ext>
              </c:extLst>
            </c:dLbl>
            <c:dLbl>
              <c:idx val="4"/>
              <c:layout>
                <c:manualLayout>
                  <c:x val="-4.7905592260737428E-2"/>
                  <c:y val="3.47875702048999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5E6-4315-9722-A8B94903F8A6}"/>
                </c:ext>
              </c:extLst>
            </c:dLbl>
            <c:dLbl>
              <c:idx val="5"/>
              <c:layout>
                <c:manualLayout>
                  <c:x val="-4.2081837471465683E-2"/>
                  <c:y val="3.47875702049000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5E6-4315-9722-A8B94903F8A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Visualizations.xlsx]Colum'!$C$5:$C$11</c:f>
              <c:strCache>
                <c:ptCount val="6"/>
                <c:pt idx="0">
                  <c:v>2016</c:v>
                </c:pt>
                <c:pt idx="1">
                  <c:v>2017</c:v>
                </c:pt>
                <c:pt idx="2">
                  <c:v>2018</c:v>
                </c:pt>
                <c:pt idx="3">
                  <c:v>2019</c:v>
                </c:pt>
                <c:pt idx="4">
                  <c:v>2020</c:v>
                </c:pt>
                <c:pt idx="5">
                  <c:v>2021</c:v>
                </c:pt>
              </c:strCache>
              <c:extLst/>
            </c:strRef>
          </c:cat>
          <c:val>
            <c:numRef>
              <c:f>'[County Visualizations.xlsx]Colum'!$H$5:$H$11</c:f>
              <c:numCache>
                <c:formatCode>0.00</c:formatCode>
                <c:ptCount val="6"/>
                <c:pt idx="0">
                  <c:v>25.062656641604008</c:v>
                </c:pt>
                <c:pt idx="1">
                  <c:v>0</c:v>
                </c:pt>
                <c:pt idx="2">
                  <c:v>16</c:v>
                </c:pt>
                <c:pt idx="3">
                  <c:v>0</c:v>
                </c:pt>
                <c:pt idx="4">
                  <c:v>15.082956259426849</c:v>
                </c:pt>
                <c:pt idx="5">
                  <c:v>7.3637702503681881</c:v>
                </c:pt>
              </c:numCache>
              <c:extLst/>
            </c:numRef>
          </c:val>
          <c:smooth val="0"/>
          <c:extLst>
            <c:ext xmlns:c16="http://schemas.microsoft.com/office/drawing/2014/chart" uri="{C3380CC4-5D6E-409C-BE32-E72D297353CC}">
              <c16:uniqueId val="{0000000C-55E6-4315-9722-A8B94903F8A6}"/>
            </c:ext>
          </c:extLst>
        </c:ser>
        <c:ser>
          <c:idx val="5"/>
          <c:order val="3"/>
          <c:tx>
            <c:strRef>
              <c:f>'[County Visualizations.xlsx]Colum'!$I$4</c:f>
              <c:strCache>
                <c:ptCount val="1"/>
                <c:pt idx="0">
                  <c:v>Ohio Hispanic Adults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3"/>
              <c:layout>
                <c:manualLayout>
                  <c:x val="-4.7905592260737616E-2"/>
                  <c:y val="-3.06913100259354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5E6-4315-9722-A8B94903F8A6}"/>
                </c:ext>
              </c:extLst>
            </c:dLbl>
            <c:dLbl>
              <c:idx val="5"/>
              <c:layout>
                <c:manualLayout>
                  <c:x val="-4.7905592260737526E-2"/>
                  <c:y val="-4.298009056282933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55E6-4315-9722-A8B94903F8A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Visualizations.xlsx]Colum'!$C$5:$C$11</c:f>
              <c:strCache>
                <c:ptCount val="6"/>
                <c:pt idx="0">
                  <c:v>2016</c:v>
                </c:pt>
                <c:pt idx="1">
                  <c:v>2017</c:v>
                </c:pt>
                <c:pt idx="2">
                  <c:v>2018</c:v>
                </c:pt>
                <c:pt idx="3">
                  <c:v>2019</c:v>
                </c:pt>
                <c:pt idx="4">
                  <c:v>2020</c:v>
                </c:pt>
                <c:pt idx="5">
                  <c:v>2021</c:v>
                </c:pt>
              </c:strCache>
              <c:extLst/>
            </c:strRef>
          </c:cat>
          <c:val>
            <c:numRef>
              <c:f>'[County Visualizations.xlsx]Colum'!$I$5:$I$11</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0F-55E6-4315-9722-A8B94903F8A6}"/>
            </c:ext>
          </c:extLst>
        </c:ser>
        <c:dLbls>
          <c:dLblPos val="t"/>
          <c:showLegendKey val="0"/>
          <c:showVal val="1"/>
          <c:showCatName val="0"/>
          <c:showSerName val="0"/>
          <c:showPercent val="0"/>
          <c:showBubbleSize val="0"/>
        </c:dLbls>
        <c:marker val="1"/>
        <c:smooth val="0"/>
        <c:axId val="1371860095"/>
        <c:axId val="1243767231"/>
      </c:lineChart>
      <c:catAx>
        <c:axId val="13718600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43767231"/>
        <c:crosses val="autoZero"/>
        <c:auto val="1"/>
        <c:lblAlgn val="ctr"/>
        <c:lblOffset val="100"/>
        <c:noMultiLvlLbl val="0"/>
      </c:catAx>
      <c:valAx>
        <c:axId val="124376723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7.6628352490421452E-3"/>
              <c:y val="0.2114286304073456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718600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Columbiana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Colum!$D$15:$D$16</c:f>
              <c:strCache>
                <c:ptCount val="2"/>
                <c:pt idx="0">
                  <c:v>Columbiana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5.4778737127063416E-2"/>
                  <c:y val="-3.4346506118011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19D-4C0C-8B44-4B1DFE4974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Colum!$C$17:$C$22</c:f>
              <c:numCache>
                <c:formatCode>General</c:formatCode>
                <c:ptCount val="6"/>
                <c:pt idx="0">
                  <c:v>2016</c:v>
                </c:pt>
                <c:pt idx="1">
                  <c:v>2017</c:v>
                </c:pt>
                <c:pt idx="2">
                  <c:v>2018</c:v>
                </c:pt>
                <c:pt idx="3">
                  <c:v>2019</c:v>
                </c:pt>
                <c:pt idx="4">
                  <c:v>2020</c:v>
                </c:pt>
                <c:pt idx="5">
                  <c:v>2021</c:v>
                </c:pt>
              </c:numCache>
            </c:numRef>
          </c:cat>
          <c:val>
            <c:numRef>
              <c:f>Colum!$D$17:$D$22</c:f>
              <c:numCache>
                <c:formatCode>General</c:formatCode>
                <c:ptCount val="6"/>
                <c:pt idx="0">
                  <c:v>114.99</c:v>
                </c:pt>
                <c:pt idx="1">
                  <c:v>90.76</c:v>
                </c:pt>
                <c:pt idx="2">
                  <c:v>87.2</c:v>
                </c:pt>
                <c:pt idx="3">
                  <c:v>94.93</c:v>
                </c:pt>
                <c:pt idx="4">
                  <c:v>41.17</c:v>
                </c:pt>
                <c:pt idx="5">
                  <c:v>59.61</c:v>
                </c:pt>
              </c:numCache>
            </c:numRef>
          </c:val>
          <c:smooth val="0"/>
          <c:extLst>
            <c:ext xmlns:c16="http://schemas.microsoft.com/office/drawing/2014/chart" uri="{C3380CC4-5D6E-409C-BE32-E72D297353CC}">
              <c16:uniqueId val="{00000001-119D-4C0C-8B44-4B1DFE4974B6}"/>
            </c:ext>
          </c:extLst>
        </c:ser>
        <c:ser>
          <c:idx val="1"/>
          <c:order val="1"/>
          <c:tx>
            <c:strRef>
              <c:f>Colum!$E$15:$E$16</c:f>
              <c:strCache>
                <c:ptCount val="2"/>
                <c:pt idx="0">
                  <c:v>Columbiana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5.7382903259739326E-2"/>
                  <c:y val="-3.79647768467141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19D-4C0C-8B44-4B1DFE4974B6}"/>
                </c:ext>
              </c:extLst>
            </c:dLbl>
            <c:dLbl>
              <c:idx val="2"/>
              <c:layout>
                <c:manualLayout>
                  <c:x val="-5.6653736742590069E-2"/>
                  <c:y val="2.71640962699332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19D-4C0C-8B44-4B1DFE4974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Colum!$C$17:$C$22</c:f>
              <c:numCache>
                <c:formatCode>General</c:formatCode>
                <c:ptCount val="6"/>
                <c:pt idx="0">
                  <c:v>2016</c:v>
                </c:pt>
                <c:pt idx="1">
                  <c:v>2017</c:v>
                </c:pt>
                <c:pt idx="2">
                  <c:v>2018</c:v>
                </c:pt>
                <c:pt idx="3">
                  <c:v>2019</c:v>
                </c:pt>
                <c:pt idx="4">
                  <c:v>2020</c:v>
                </c:pt>
                <c:pt idx="5">
                  <c:v>2021</c:v>
                </c:pt>
              </c:numCache>
            </c:numRef>
          </c:cat>
          <c:val>
            <c:numRef>
              <c:f>Colum!$E$17:$E$22</c:f>
              <c:numCache>
                <c:formatCode>General</c:formatCode>
                <c:ptCount val="6"/>
                <c:pt idx="0">
                  <c:v>175.88</c:v>
                </c:pt>
                <c:pt idx="1">
                  <c:v>242.59</c:v>
                </c:pt>
                <c:pt idx="2">
                  <c:v>216.8</c:v>
                </c:pt>
                <c:pt idx="3">
                  <c:v>140.44999999999999</c:v>
                </c:pt>
                <c:pt idx="4">
                  <c:v>226.63</c:v>
                </c:pt>
                <c:pt idx="5">
                  <c:v>252.1</c:v>
                </c:pt>
              </c:numCache>
            </c:numRef>
          </c:val>
          <c:smooth val="0"/>
          <c:extLst>
            <c:ext xmlns:c16="http://schemas.microsoft.com/office/drawing/2014/chart" uri="{C3380CC4-5D6E-409C-BE32-E72D297353CC}">
              <c16:uniqueId val="{00000004-119D-4C0C-8B44-4B1DFE4974B6}"/>
            </c:ext>
          </c:extLst>
        </c:ser>
        <c:ser>
          <c:idx val="2"/>
          <c:order val="2"/>
          <c:tx>
            <c:strRef>
              <c:f>Colum!$F$15:$F$16</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1"/>
              <c:layout>
                <c:manualLayout>
                  <c:x val="-5.4049570609914208E-2"/>
                  <c:y val="3.07282353893088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19D-4C0C-8B44-4B1DFE4974B6}"/>
                </c:ext>
              </c:extLst>
            </c:dLbl>
            <c:dLbl>
              <c:idx val="2"/>
              <c:layout>
                <c:manualLayout>
                  <c:x val="-5.1445404477238256E-2"/>
                  <c:y val="3.434650611801133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19D-4C0C-8B44-4B1DFE4974B6}"/>
                </c:ext>
              </c:extLst>
            </c:dLbl>
            <c:dLbl>
              <c:idx val="3"/>
              <c:layout>
                <c:manualLayout>
                  <c:x val="-5.1445404477238353E-2"/>
                  <c:y val="3.43465061180114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19D-4C0C-8B44-4B1DFE4974B6}"/>
                </c:ext>
              </c:extLst>
            </c:dLbl>
            <c:dLbl>
              <c:idx val="4"/>
              <c:layout>
                <c:manualLayout>
                  <c:x val="-4.8841238344562443E-2"/>
                  <c:y val="2.71099646606060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119D-4C0C-8B44-4B1DFE4974B6}"/>
                </c:ext>
              </c:extLst>
            </c:dLbl>
            <c:dLbl>
              <c:idx val="5"/>
              <c:layout>
                <c:manualLayout>
                  <c:x val="-5.6653736742590166E-2"/>
                  <c:y val="3.07282353893088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19D-4C0C-8B44-4B1DFE4974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Colum!$C$17:$C$22</c:f>
              <c:numCache>
                <c:formatCode>General</c:formatCode>
                <c:ptCount val="6"/>
                <c:pt idx="0">
                  <c:v>2016</c:v>
                </c:pt>
                <c:pt idx="1">
                  <c:v>2017</c:v>
                </c:pt>
                <c:pt idx="2">
                  <c:v>2018</c:v>
                </c:pt>
                <c:pt idx="3">
                  <c:v>2019</c:v>
                </c:pt>
                <c:pt idx="4">
                  <c:v>2020</c:v>
                </c:pt>
                <c:pt idx="5">
                  <c:v>2021</c:v>
                </c:pt>
              </c:numCache>
            </c:numRef>
          </c:cat>
          <c:val>
            <c:numRef>
              <c:f>Colum!$F$17:$F$22</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A-119D-4C0C-8B44-4B1DFE4974B6}"/>
            </c:ext>
          </c:extLst>
        </c:ser>
        <c:ser>
          <c:idx val="3"/>
          <c:order val="3"/>
          <c:tx>
            <c:strRef>
              <c:f>Colum!$G$15:$G$16</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4778737127063416E-2"/>
                  <c:y val="-3.79647768467141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19D-4C0C-8B44-4B1DFE4974B6}"/>
                </c:ext>
              </c:extLst>
            </c:dLbl>
            <c:dLbl>
              <c:idx val="1"/>
              <c:layout>
                <c:manualLayout>
                  <c:x val="-5.4778737127063416E-2"/>
                  <c:y val="3.44006377273385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19D-4C0C-8B44-4B1DFE4974B6}"/>
                </c:ext>
              </c:extLst>
            </c:dLbl>
            <c:dLbl>
              <c:idx val="4"/>
              <c:layout>
                <c:manualLayout>
                  <c:x val="-4.1757906463683971E-2"/>
                  <c:y val="-4.52013183041193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19D-4C0C-8B44-4B1DFE4974B6}"/>
                </c:ext>
              </c:extLst>
            </c:dLbl>
            <c:dLbl>
              <c:idx val="5"/>
              <c:layout>
                <c:manualLayout>
                  <c:x val="-5.4778737127063416E-2"/>
                  <c:y val="-3.43465061180115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119D-4C0C-8B44-4B1DFE4974B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Colum!$C$17:$C$22</c:f>
              <c:numCache>
                <c:formatCode>General</c:formatCode>
                <c:ptCount val="6"/>
                <c:pt idx="0">
                  <c:v>2016</c:v>
                </c:pt>
                <c:pt idx="1">
                  <c:v>2017</c:v>
                </c:pt>
                <c:pt idx="2">
                  <c:v>2018</c:v>
                </c:pt>
                <c:pt idx="3">
                  <c:v>2019</c:v>
                </c:pt>
                <c:pt idx="4">
                  <c:v>2020</c:v>
                </c:pt>
                <c:pt idx="5">
                  <c:v>2021</c:v>
                </c:pt>
              </c:numCache>
            </c:numRef>
          </c:cat>
          <c:val>
            <c:numRef>
              <c:f>Colum!$G$17:$G$22</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0F-119D-4C0C-8B44-4B1DFE4974B6}"/>
            </c:ext>
          </c:extLst>
        </c:ser>
        <c:dLbls>
          <c:dLblPos val="t"/>
          <c:showLegendKey val="0"/>
          <c:showVal val="1"/>
          <c:showCatName val="0"/>
          <c:showSerName val="0"/>
          <c:showPercent val="0"/>
          <c:showBubbleSize val="0"/>
        </c:dLbls>
        <c:marker val="1"/>
        <c:smooth val="0"/>
        <c:axId val="1396239935"/>
        <c:axId val="1396255295"/>
      </c:lineChart>
      <c:catAx>
        <c:axId val="13962399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6255295"/>
        <c:crosses val="autoZero"/>
        <c:auto val="1"/>
        <c:lblAlgn val="ctr"/>
        <c:lblOffset val="100"/>
        <c:noMultiLvlLbl val="0"/>
      </c:catAx>
      <c:valAx>
        <c:axId val="139625529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62399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userShapes r:id="rId5"/>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Columbiana County Generally Experienced Lower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Visualizations.xlsx]Colum'!$D$15:$D$16</c:f>
              <c:strCache>
                <c:ptCount val="2"/>
                <c:pt idx="0">
                  <c:v>Columbiana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2"/>
              <c:layout>
                <c:manualLayout>
                  <c:x val="-4.341248845870551E-2"/>
                  <c:y val="-4.26525190448754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3A0-4E06-AB78-C28D9BB3A076}"/>
                </c:ext>
              </c:extLst>
            </c:dLbl>
            <c:dLbl>
              <c:idx val="3"/>
              <c:layout>
                <c:manualLayout>
                  <c:x val="-4.9420393597045524E-2"/>
                  <c:y val="-3.85874783944689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3A0-4E06-AB78-C28D9BB3A076}"/>
                </c:ext>
              </c:extLst>
            </c:dLbl>
            <c:dLbl>
              <c:idx val="4"/>
              <c:layout>
                <c:manualLayout>
                  <c:x val="-4.1515255257124482E-2"/>
                  <c:y val="-3.85874783944689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3A0-4E06-AB78-C28D9BB3A076}"/>
                </c:ext>
              </c:extLst>
            </c:dLbl>
            <c:dLbl>
              <c:idx val="5"/>
              <c:layout>
                <c:manualLayout>
                  <c:x val="-1.7799840237361635E-2"/>
                  <c:y val="1.01930094104090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3A0-4E06-AB78-C28D9BB3A07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Visualizations.xlsx]Colum'!$C$17:$C$22</c:f>
              <c:numCache>
                <c:formatCode>General</c:formatCode>
                <c:ptCount val="6"/>
                <c:pt idx="0">
                  <c:v>2016</c:v>
                </c:pt>
                <c:pt idx="1">
                  <c:v>2017</c:v>
                </c:pt>
                <c:pt idx="2">
                  <c:v>2018</c:v>
                </c:pt>
                <c:pt idx="3">
                  <c:v>2019</c:v>
                </c:pt>
                <c:pt idx="4">
                  <c:v>2020</c:v>
                </c:pt>
                <c:pt idx="5">
                  <c:v>2021</c:v>
                </c:pt>
              </c:numCache>
            </c:numRef>
          </c:cat>
          <c:val>
            <c:numRef>
              <c:f>'[County Visualizations.xlsx]Colum'!$D$17:$D$22</c:f>
              <c:numCache>
                <c:formatCode>General</c:formatCode>
                <c:ptCount val="6"/>
                <c:pt idx="0">
                  <c:v>114.99</c:v>
                </c:pt>
                <c:pt idx="1">
                  <c:v>90.76</c:v>
                </c:pt>
                <c:pt idx="2">
                  <c:v>87.2</c:v>
                </c:pt>
                <c:pt idx="3">
                  <c:v>94.93</c:v>
                </c:pt>
                <c:pt idx="4">
                  <c:v>41.17</c:v>
                </c:pt>
                <c:pt idx="5">
                  <c:v>59.61</c:v>
                </c:pt>
              </c:numCache>
            </c:numRef>
          </c:val>
          <c:smooth val="0"/>
          <c:extLst>
            <c:ext xmlns:c16="http://schemas.microsoft.com/office/drawing/2014/chart" uri="{C3380CC4-5D6E-409C-BE32-E72D297353CC}">
              <c16:uniqueId val="{00000004-53A0-4E06-AB78-C28D9BB3A076}"/>
            </c:ext>
          </c:extLst>
        </c:ser>
        <c:ser>
          <c:idx val="2"/>
          <c:order val="1"/>
          <c:tx>
            <c:strRef>
              <c:f>'[County Visualizations.xlsx]Colum'!$F$15:$F$16</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6.2239789196310957E-2"/>
                  <c:y val="2.3912681646501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3A0-4E06-AB78-C28D9BB3A076}"/>
                </c:ext>
              </c:extLst>
            </c:dLbl>
            <c:dLbl>
              <c:idx val="4"/>
              <c:layout>
                <c:manualLayout>
                  <c:x val="-4.9420393597045427E-2"/>
                  <c:y val="1.41972344920298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3A0-4E06-AB78-C28D9BB3A076}"/>
                </c:ext>
              </c:extLst>
            </c:dLbl>
            <c:dLbl>
              <c:idx val="5"/>
              <c:layout>
                <c:manualLayout>
                  <c:x val="-2.5704978577282583E-2"/>
                  <c:y val="2.63923564432494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3A0-4E06-AB78-C28D9BB3A07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Visualizations.xlsx]Colum'!$C$17:$C$22</c:f>
              <c:numCache>
                <c:formatCode>General</c:formatCode>
                <c:ptCount val="6"/>
                <c:pt idx="0">
                  <c:v>2016</c:v>
                </c:pt>
                <c:pt idx="1">
                  <c:v>2017</c:v>
                </c:pt>
                <c:pt idx="2">
                  <c:v>2018</c:v>
                </c:pt>
                <c:pt idx="3">
                  <c:v>2019</c:v>
                </c:pt>
                <c:pt idx="4">
                  <c:v>2020</c:v>
                </c:pt>
                <c:pt idx="5">
                  <c:v>2021</c:v>
                </c:pt>
              </c:numCache>
            </c:numRef>
          </c:cat>
          <c:val>
            <c:numRef>
              <c:f>'[County Visualizations.xlsx]Colum'!$F$17:$F$22</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8-53A0-4E06-AB78-C28D9BB3A076}"/>
            </c:ext>
          </c:extLst>
        </c:ser>
        <c:ser>
          <c:idx val="4"/>
          <c:order val="2"/>
          <c:tx>
            <c:strRef>
              <c:f>'[County Visualizations.xlsx]Colum'!$H$15:$H$16</c:f>
              <c:strCache>
                <c:ptCount val="2"/>
                <c:pt idx="0">
                  <c:v>Columbiana Hispanic Children</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6.4874835309617948E-2"/>
                  <c:y val="-2.48678061583765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3A0-4E06-AB78-C28D9BB3A076}"/>
                </c:ext>
              </c:extLst>
            </c:dLbl>
            <c:dLbl>
              <c:idx val="1"/>
              <c:layout>
                <c:manualLayout>
                  <c:x val="-3.5507350118784559E-2"/>
                  <c:y val="-3.86482939632545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3A0-4E06-AB78-C28D9BB3A076}"/>
                </c:ext>
              </c:extLst>
            </c:dLbl>
            <c:dLbl>
              <c:idx val="2"/>
              <c:layout>
                <c:manualLayout>
                  <c:x val="-4.9420393597045427E-2"/>
                  <c:y val="2.63923564432493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3A0-4E06-AB78-C28D9BB3A076}"/>
                </c:ext>
              </c:extLst>
            </c:dLbl>
            <c:dLbl>
              <c:idx val="3"/>
              <c:layout>
                <c:manualLayout>
                  <c:x val="-5.2055439710352411E-2"/>
                  <c:y val="2.63923564432494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53A0-4E06-AB78-C28D9BB3A076}"/>
                </c:ext>
              </c:extLst>
            </c:dLbl>
            <c:dLbl>
              <c:idx val="4"/>
              <c:layout>
                <c:manualLayout>
                  <c:x val="-4.0624224297544205E-2"/>
                  <c:y val="-2.68857569274428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53A0-4E06-AB78-C28D9BB3A076}"/>
                </c:ext>
              </c:extLst>
            </c:dLbl>
            <c:dLbl>
              <c:idx val="5"/>
              <c:layout>
                <c:manualLayout>
                  <c:x val="-1.7799840237361635E-2"/>
                  <c:y val="-1.83230907112221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53A0-4E06-AB78-C28D9BB3A07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Visualizations.xlsx]Colum'!$C$17:$C$22</c:f>
              <c:numCache>
                <c:formatCode>General</c:formatCode>
                <c:ptCount val="6"/>
                <c:pt idx="0">
                  <c:v>2016</c:v>
                </c:pt>
                <c:pt idx="1">
                  <c:v>2017</c:v>
                </c:pt>
                <c:pt idx="2">
                  <c:v>2018</c:v>
                </c:pt>
                <c:pt idx="3">
                  <c:v>2019</c:v>
                </c:pt>
                <c:pt idx="4">
                  <c:v>2020</c:v>
                </c:pt>
                <c:pt idx="5">
                  <c:v>2021</c:v>
                </c:pt>
              </c:numCache>
            </c:numRef>
          </c:cat>
          <c:val>
            <c:numRef>
              <c:f>'[County Visualizations.xlsx]Colum'!$H$17:$H$22</c:f>
              <c:numCache>
                <c:formatCode>0.00</c:formatCode>
                <c:ptCount val="6"/>
                <c:pt idx="0">
                  <c:v>51.813471502590673</c:v>
                </c:pt>
                <c:pt idx="1">
                  <c:v>0</c:v>
                </c:pt>
                <c:pt idx="2">
                  <c:v>14.245014245014247</c:v>
                </c:pt>
                <c:pt idx="3">
                  <c:v>14.265335235378032</c:v>
                </c:pt>
                <c:pt idx="4">
                  <c:v>0</c:v>
                </c:pt>
                <c:pt idx="5">
                  <c:v>39.164490861618795</c:v>
                </c:pt>
              </c:numCache>
            </c:numRef>
          </c:val>
          <c:smooth val="0"/>
          <c:extLst>
            <c:ext xmlns:c16="http://schemas.microsoft.com/office/drawing/2014/chart" uri="{C3380CC4-5D6E-409C-BE32-E72D297353CC}">
              <c16:uniqueId val="{0000000F-53A0-4E06-AB78-C28D9BB3A076}"/>
            </c:ext>
          </c:extLst>
        </c:ser>
        <c:ser>
          <c:idx val="5"/>
          <c:order val="3"/>
          <c:tx>
            <c:strRef>
              <c:f>'[County Visualizations.xlsx]Colum'!$I$15:$I$16</c:f>
              <c:strCache>
                <c:ptCount val="2"/>
                <c:pt idx="0">
                  <c:v>Ohio Hispanic Children</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5529715762273923E-2"/>
                  <c:y val="-3.69095039590639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53A0-4E06-AB78-C28D9BB3A076}"/>
                </c:ext>
              </c:extLst>
            </c:dLbl>
            <c:dLbl>
              <c:idx val="2"/>
              <c:layout>
                <c:manualLayout>
                  <c:x val="-4.9420393597045427E-2"/>
                  <c:y val="3.45832533128480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53A0-4E06-AB78-C28D9BB3A076}"/>
                </c:ext>
              </c:extLst>
            </c:dLbl>
            <c:dLbl>
              <c:idx val="3"/>
              <c:layout>
                <c:manualLayout>
                  <c:x val="-6.5230670276887323E-2"/>
                  <c:y val="3.05182126624415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53A0-4E06-AB78-C28D9BB3A076}"/>
                </c:ext>
              </c:extLst>
            </c:dLbl>
            <c:dLbl>
              <c:idx val="4"/>
              <c:layout>
                <c:manualLayout>
                  <c:x val="-3.6245163030510515E-2"/>
                  <c:y val="1.83230907112219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53A0-4E06-AB78-C28D9BB3A076}"/>
                </c:ext>
              </c:extLst>
            </c:dLbl>
            <c:dLbl>
              <c:idx val="5"/>
              <c:layout>
                <c:manualLayout>
                  <c:x val="-2.8340024690589567E-2"/>
                  <c:y val="-2.63923564432494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53A0-4E06-AB78-C28D9BB3A07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Visualizations.xlsx]Colum'!$C$17:$C$22</c:f>
              <c:numCache>
                <c:formatCode>General</c:formatCode>
                <c:ptCount val="6"/>
                <c:pt idx="0">
                  <c:v>2016</c:v>
                </c:pt>
                <c:pt idx="1">
                  <c:v>2017</c:v>
                </c:pt>
                <c:pt idx="2">
                  <c:v>2018</c:v>
                </c:pt>
                <c:pt idx="3">
                  <c:v>2019</c:v>
                </c:pt>
                <c:pt idx="4">
                  <c:v>2020</c:v>
                </c:pt>
                <c:pt idx="5">
                  <c:v>2021</c:v>
                </c:pt>
              </c:numCache>
            </c:numRef>
          </c:cat>
          <c:val>
            <c:numRef>
              <c:f>'[County Visualizations.xlsx]Colum'!$I$17:$I$22</c:f>
              <c:numCache>
                <c:formatCode>0.00</c:formatCode>
                <c:ptCount val="6"/>
                <c:pt idx="0">
                  <c:v>65.1687466838912</c:v>
                </c:pt>
                <c:pt idx="1">
                  <c:v>64.107584385943312</c:v>
                </c:pt>
                <c:pt idx="2">
                  <c:v>80.758388750421744</c:v>
                </c:pt>
                <c:pt idx="3">
                  <c:v>83.319571042719929</c:v>
                </c:pt>
                <c:pt idx="4">
                  <c:v>35.000871178345577</c:v>
                </c:pt>
                <c:pt idx="5">
                  <c:v>60.299424805151482</c:v>
                </c:pt>
              </c:numCache>
            </c:numRef>
          </c:val>
          <c:smooth val="0"/>
          <c:extLst>
            <c:ext xmlns:c16="http://schemas.microsoft.com/office/drawing/2014/chart" uri="{C3380CC4-5D6E-409C-BE32-E72D297353CC}">
              <c16:uniqueId val="{00000015-53A0-4E06-AB78-C28D9BB3A076}"/>
            </c:ext>
          </c:extLst>
        </c:ser>
        <c:dLbls>
          <c:dLblPos val="t"/>
          <c:showLegendKey val="0"/>
          <c:showVal val="1"/>
          <c:showCatName val="0"/>
          <c:showSerName val="0"/>
          <c:showPercent val="0"/>
          <c:showBubbleSize val="0"/>
        </c:dLbls>
        <c:marker val="1"/>
        <c:smooth val="0"/>
        <c:axId val="1439271407"/>
        <c:axId val="1339317247"/>
      </c:lineChart>
      <c:catAx>
        <c:axId val="14392714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39317247"/>
        <c:crosses val="autoZero"/>
        <c:auto val="1"/>
        <c:lblAlgn val="ctr"/>
        <c:lblOffset val="100"/>
        <c:noMultiLvlLbl val="0"/>
      </c:catAx>
      <c:valAx>
        <c:axId val="133931724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392714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Adult Females in Columbiana County Experienced Higher Rates of Asthma-Related Hospitalizations and Emergency Department Visits Compared to their 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Colum!$D$25:$D$26</c:f>
              <c:strCache>
                <c:ptCount val="2"/>
                <c:pt idx="0">
                  <c:v>Columbiana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2"/>
              <c:layout>
                <c:manualLayout>
                  <c:x val="-4.4338146285782788E-2"/>
                  <c:y val="2.61861654597996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AA-4D72-A26A-E4ABFB4C4448}"/>
                </c:ext>
              </c:extLst>
            </c:dLbl>
            <c:dLbl>
              <c:idx val="5"/>
              <c:layout>
                <c:manualLayout>
                  <c:x val="-4.4338146285782788E-2"/>
                  <c:y val="2.96811399891408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9AA-4D72-A26A-E4ABFB4C44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Colum!$C$27:$C$32</c:f>
              <c:numCache>
                <c:formatCode>General</c:formatCode>
                <c:ptCount val="6"/>
                <c:pt idx="0">
                  <c:v>2016</c:v>
                </c:pt>
                <c:pt idx="1">
                  <c:v>2017</c:v>
                </c:pt>
                <c:pt idx="2">
                  <c:v>2018</c:v>
                </c:pt>
                <c:pt idx="3">
                  <c:v>2019</c:v>
                </c:pt>
                <c:pt idx="4">
                  <c:v>2020</c:v>
                </c:pt>
                <c:pt idx="5">
                  <c:v>2021</c:v>
                </c:pt>
              </c:numCache>
            </c:numRef>
          </c:cat>
          <c:val>
            <c:numRef>
              <c:f>Colum!$D$27:$D$32</c:f>
              <c:numCache>
                <c:formatCode>General</c:formatCode>
                <c:ptCount val="6"/>
                <c:pt idx="0">
                  <c:v>17.11</c:v>
                </c:pt>
                <c:pt idx="1">
                  <c:v>19.93</c:v>
                </c:pt>
                <c:pt idx="2">
                  <c:v>19.739999999999998</c:v>
                </c:pt>
                <c:pt idx="3">
                  <c:v>22.09</c:v>
                </c:pt>
                <c:pt idx="4">
                  <c:v>17.48</c:v>
                </c:pt>
                <c:pt idx="5">
                  <c:v>15.24</c:v>
                </c:pt>
              </c:numCache>
            </c:numRef>
          </c:val>
          <c:smooth val="0"/>
          <c:extLst>
            <c:ext xmlns:c16="http://schemas.microsoft.com/office/drawing/2014/chart" uri="{C3380CC4-5D6E-409C-BE32-E72D297353CC}">
              <c16:uniqueId val="{00000002-89AA-4D72-A26A-E4ABFB4C4448}"/>
            </c:ext>
          </c:extLst>
        </c:ser>
        <c:ser>
          <c:idx val="1"/>
          <c:order val="1"/>
          <c:tx>
            <c:strRef>
              <c:f>Colum!$E$25:$E$26</c:f>
              <c:strCache>
                <c:ptCount val="2"/>
                <c:pt idx="0">
                  <c:v>Columbiana Female Adults </c:v>
                </c:pt>
              </c:strCache>
            </c:strRef>
          </c:tx>
          <c:spPr>
            <a:ln w="28575" cap="rnd">
              <a:solidFill>
                <a:srgbClr val="00CC00"/>
              </a:solidFill>
              <a:round/>
            </a:ln>
            <a:effectLst/>
          </c:spPr>
          <c:marker>
            <c:symbol val="circle"/>
            <c:size val="5"/>
            <c:spPr>
              <a:solidFill>
                <a:srgbClr val="00CC00"/>
              </a:solidFill>
              <a:ln w="9525">
                <a:solidFill>
                  <a:srgbClr val="00CC00"/>
                </a:solidFill>
              </a:ln>
              <a:effectLst/>
            </c:spPr>
          </c:marker>
          <c:dLbls>
            <c:dLbl>
              <c:idx val="0"/>
              <c:layout>
                <c:manualLayout>
                  <c:x val="-4.4338146285782788E-2"/>
                  <c:y val="-3.31761145184819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9AA-4D72-A26A-E4ABFB4C4448}"/>
                </c:ext>
              </c:extLst>
            </c:dLbl>
            <c:dLbl>
              <c:idx val="3"/>
              <c:layout>
                <c:manualLayout>
                  <c:x val="-4.1654838581776481E-2"/>
                  <c:y val="-3.45391545849250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9AA-4D72-A26A-E4ABFB4C4448}"/>
                </c:ext>
              </c:extLst>
            </c:dLbl>
            <c:dLbl>
              <c:idx val="4"/>
              <c:layout>
                <c:manualLayout>
                  <c:x val="-4.6702212039572512E-2"/>
                  <c:y val="2.968113998914081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9AA-4D72-A26A-E4ABFB4C4448}"/>
                </c:ext>
              </c:extLst>
            </c:dLbl>
            <c:dLbl>
              <c:idx val="5"/>
              <c:layout>
                <c:manualLayout>
                  <c:x val="-4.9066277793362409E-2"/>
                  <c:y val="3.31761145184819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9AA-4D72-A26A-E4ABFB4C44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Colum!$C$27:$C$32</c:f>
              <c:numCache>
                <c:formatCode>General</c:formatCode>
                <c:ptCount val="6"/>
                <c:pt idx="0">
                  <c:v>2016</c:v>
                </c:pt>
                <c:pt idx="1">
                  <c:v>2017</c:v>
                </c:pt>
                <c:pt idx="2">
                  <c:v>2018</c:v>
                </c:pt>
                <c:pt idx="3">
                  <c:v>2019</c:v>
                </c:pt>
                <c:pt idx="4">
                  <c:v>2020</c:v>
                </c:pt>
                <c:pt idx="5">
                  <c:v>2021</c:v>
                </c:pt>
              </c:numCache>
            </c:numRef>
          </c:cat>
          <c:val>
            <c:numRef>
              <c:f>Colum!$E$27:$E$32</c:f>
              <c:numCache>
                <c:formatCode>General</c:formatCode>
                <c:ptCount val="6"/>
                <c:pt idx="0">
                  <c:v>43.54</c:v>
                </c:pt>
                <c:pt idx="1">
                  <c:v>38.479999999999997</c:v>
                </c:pt>
                <c:pt idx="2">
                  <c:v>38.94</c:v>
                </c:pt>
                <c:pt idx="3">
                  <c:v>55.74</c:v>
                </c:pt>
                <c:pt idx="4">
                  <c:v>35.04</c:v>
                </c:pt>
                <c:pt idx="5">
                  <c:v>32.049999999999997</c:v>
                </c:pt>
              </c:numCache>
            </c:numRef>
          </c:val>
          <c:smooth val="0"/>
          <c:extLst>
            <c:ext xmlns:c16="http://schemas.microsoft.com/office/drawing/2014/chart" uri="{C3380CC4-5D6E-409C-BE32-E72D297353CC}">
              <c16:uniqueId val="{00000007-89AA-4D72-A26A-E4ABFB4C4448}"/>
            </c:ext>
          </c:extLst>
        </c:ser>
        <c:ser>
          <c:idx val="2"/>
          <c:order val="2"/>
          <c:tx>
            <c:strRef>
              <c:f>Colum!$F$25:$F$26</c:f>
              <c:strCache>
                <c:ptCount val="2"/>
                <c:pt idx="0">
                  <c:v>Ohio Male Adults </c:v>
                </c:pt>
              </c:strCache>
            </c:strRef>
          </c:tx>
          <c:spPr>
            <a:ln w="28575" cap="rnd">
              <a:solidFill>
                <a:schemeClr val="accent5">
                  <a:lumMod val="60000"/>
                  <a:lumOff val="40000"/>
                </a:schemeClr>
              </a:solidFill>
              <a:round/>
            </a:ln>
            <a:effectLst/>
          </c:spPr>
          <c:marker>
            <c:symbol val="circle"/>
            <c:size val="5"/>
            <c:spPr>
              <a:solidFill>
                <a:schemeClr val="accent5">
                  <a:lumMod val="60000"/>
                  <a:lumOff val="40000"/>
                </a:schemeClr>
              </a:solidFill>
              <a:ln w="9525">
                <a:solidFill>
                  <a:schemeClr val="accent5">
                    <a:lumMod val="60000"/>
                    <a:lumOff val="40000"/>
                  </a:schemeClr>
                </a:solidFill>
              </a:ln>
              <a:effectLst/>
            </c:spPr>
          </c:marker>
          <c:dLbls>
            <c:dLbl>
              <c:idx val="0"/>
              <c:layout>
                <c:manualLayout>
                  <c:x val="-4.1974080531992974E-2"/>
                  <c:y val="3.31761145184819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9AA-4D72-A26A-E4ABFB4C4448}"/>
                </c:ext>
              </c:extLst>
            </c:dLbl>
            <c:dLbl>
              <c:idx val="2"/>
              <c:layout>
                <c:manualLayout>
                  <c:x val="-4.4338146285782788E-2"/>
                  <c:y val="3.31761145184818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9AA-4D72-A26A-E4ABFB4C4448}"/>
                </c:ext>
              </c:extLst>
            </c:dLbl>
            <c:dLbl>
              <c:idx val="3"/>
              <c:layout>
                <c:manualLayout>
                  <c:x val="-4.4338146285782871E-2"/>
                  <c:y val="3.317611451848195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9AA-4D72-A26A-E4ABFB4C4448}"/>
                </c:ext>
              </c:extLst>
            </c:dLbl>
            <c:dLbl>
              <c:idx val="4"/>
              <c:layout>
                <c:manualLayout>
                  <c:x val="-4.4338146285782788E-2"/>
                  <c:y val="2.26911909304584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9AA-4D72-A26A-E4ABFB4C4448}"/>
                </c:ext>
              </c:extLst>
            </c:dLbl>
            <c:dLbl>
              <c:idx val="5"/>
              <c:layout>
                <c:manualLayout>
                  <c:x val="-4.9066277793362409E-2"/>
                  <c:y val="2.61861654597996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9AA-4D72-A26A-E4ABFB4C44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Colum!$C$27:$C$32</c:f>
              <c:numCache>
                <c:formatCode>General</c:formatCode>
                <c:ptCount val="6"/>
                <c:pt idx="0">
                  <c:v>2016</c:v>
                </c:pt>
                <c:pt idx="1">
                  <c:v>2017</c:v>
                </c:pt>
                <c:pt idx="2">
                  <c:v>2018</c:v>
                </c:pt>
                <c:pt idx="3">
                  <c:v>2019</c:v>
                </c:pt>
                <c:pt idx="4">
                  <c:v>2020</c:v>
                </c:pt>
                <c:pt idx="5">
                  <c:v>2021</c:v>
                </c:pt>
              </c:numCache>
            </c:numRef>
          </c:cat>
          <c:val>
            <c:numRef>
              <c:f>Colum!$F$27:$F$32</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D-89AA-4D72-A26A-E4ABFB4C4448}"/>
            </c:ext>
          </c:extLst>
        </c:ser>
        <c:ser>
          <c:idx val="3"/>
          <c:order val="3"/>
          <c:tx>
            <c:strRef>
              <c:f>Colum!$G$25:$G$26</c:f>
              <c:strCache>
                <c:ptCount val="2"/>
                <c:pt idx="0">
                  <c:v>Ohio Female Adults</c:v>
                </c:pt>
              </c:strCache>
            </c:strRef>
          </c:tx>
          <c:spPr>
            <a:ln w="28575" cap="rnd">
              <a:solidFill>
                <a:srgbClr val="CC3300"/>
              </a:solidFill>
              <a:round/>
            </a:ln>
            <a:effectLst/>
          </c:spPr>
          <c:marker>
            <c:symbol val="circle"/>
            <c:size val="5"/>
            <c:spPr>
              <a:solidFill>
                <a:srgbClr val="CC3300"/>
              </a:solidFill>
              <a:ln w="9525">
                <a:solidFill>
                  <a:srgbClr val="CC3300"/>
                </a:solidFill>
              </a:ln>
              <a:effectLst/>
            </c:spPr>
          </c:marker>
          <c:dLbls>
            <c:dLbl>
              <c:idx val="3"/>
              <c:layout>
                <c:manualLayout>
                  <c:x val="-4.4338146285782871E-2"/>
                  <c:y val="3.66710890478230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89AA-4D72-A26A-E4ABFB4C44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Colum!$C$27:$C$32</c:f>
              <c:numCache>
                <c:formatCode>General</c:formatCode>
                <c:ptCount val="6"/>
                <c:pt idx="0">
                  <c:v>2016</c:v>
                </c:pt>
                <c:pt idx="1">
                  <c:v>2017</c:v>
                </c:pt>
                <c:pt idx="2">
                  <c:v>2018</c:v>
                </c:pt>
                <c:pt idx="3">
                  <c:v>2019</c:v>
                </c:pt>
                <c:pt idx="4">
                  <c:v>2020</c:v>
                </c:pt>
                <c:pt idx="5">
                  <c:v>2021</c:v>
                </c:pt>
              </c:numCache>
            </c:numRef>
          </c:cat>
          <c:val>
            <c:numRef>
              <c:f>Colum!$G$27:$G$32</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0F-89AA-4D72-A26A-E4ABFB4C4448}"/>
            </c:ext>
          </c:extLst>
        </c:ser>
        <c:dLbls>
          <c:dLblPos val="t"/>
          <c:showLegendKey val="0"/>
          <c:showVal val="1"/>
          <c:showCatName val="0"/>
          <c:showSerName val="0"/>
          <c:showPercent val="0"/>
          <c:showBubbleSize val="0"/>
        </c:dLbls>
        <c:marker val="1"/>
        <c:smooth val="0"/>
        <c:axId val="1460855103"/>
        <c:axId val="1384875999"/>
      </c:lineChart>
      <c:catAx>
        <c:axId val="14608551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84875999"/>
        <c:crosses val="autoZero"/>
        <c:auto val="1"/>
        <c:lblAlgn val="ctr"/>
        <c:lblOffset val="100"/>
        <c:noMultiLvlLbl val="0"/>
      </c:catAx>
      <c:valAx>
        <c:axId val="138487599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9.4228486644132217E-3"/>
              <c:y val="0.2237405533816302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608551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Columbiana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Colum!$D$35:$D$36</c:f>
              <c:strCache>
                <c:ptCount val="2"/>
                <c:pt idx="0">
                  <c:v>Columbiana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2"/>
              <c:layout>
                <c:manualLayout>
                  <c:x val="-2.8250364053330541E-2"/>
                  <c:y val="1.96607871229644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4B6-4469-B666-E39F7E59902E}"/>
                </c:ext>
              </c:extLst>
            </c:dLbl>
            <c:dLbl>
              <c:idx val="4"/>
              <c:layout>
                <c:manualLayout>
                  <c:x val="-1.7176166932621795E-2"/>
                  <c:y val="-5.17358806764919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4B6-4469-B666-E39F7E59902E}"/>
                </c:ext>
              </c:extLst>
            </c:dLbl>
            <c:dLbl>
              <c:idx val="5"/>
              <c:layout>
                <c:manualLayout>
                  <c:x val="-2.3200530166287515E-2"/>
                  <c:y val="1.60375467767637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4B6-4469-B666-E39F7E59902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Colum!$C$37:$C$42</c:f>
              <c:numCache>
                <c:formatCode>General</c:formatCode>
                <c:ptCount val="6"/>
                <c:pt idx="0">
                  <c:v>2016</c:v>
                </c:pt>
                <c:pt idx="1">
                  <c:v>2017</c:v>
                </c:pt>
                <c:pt idx="2">
                  <c:v>2018</c:v>
                </c:pt>
                <c:pt idx="3">
                  <c:v>2019</c:v>
                </c:pt>
                <c:pt idx="4">
                  <c:v>2020</c:v>
                </c:pt>
                <c:pt idx="5">
                  <c:v>2021</c:v>
                </c:pt>
              </c:numCache>
            </c:numRef>
          </c:cat>
          <c:val>
            <c:numRef>
              <c:f>Colum!$D$37:$D$42</c:f>
              <c:numCache>
                <c:formatCode>General</c:formatCode>
                <c:ptCount val="6"/>
                <c:pt idx="0">
                  <c:v>131.87</c:v>
                </c:pt>
                <c:pt idx="1">
                  <c:v>110.78</c:v>
                </c:pt>
                <c:pt idx="2">
                  <c:v>95.84</c:v>
                </c:pt>
                <c:pt idx="3">
                  <c:v>107.13</c:v>
                </c:pt>
                <c:pt idx="4">
                  <c:v>41.81</c:v>
                </c:pt>
                <c:pt idx="5">
                  <c:v>68.5</c:v>
                </c:pt>
              </c:numCache>
            </c:numRef>
          </c:val>
          <c:smooth val="0"/>
          <c:extLst>
            <c:ext xmlns:c16="http://schemas.microsoft.com/office/drawing/2014/chart" uri="{C3380CC4-5D6E-409C-BE32-E72D297353CC}">
              <c16:uniqueId val="{00000003-A4B6-4469-B666-E39F7E59902E}"/>
            </c:ext>
          </c:extLst>
        </c:ser>
        <c:ser>
          <c:idx val="1"/>
          <c:order val="1"/>
          <c:tx>
            <c:strRef>
              <c:f>Colum!$E$35:$E$36</c:f>
              <c:strCache>
                <c:ptCount val="2"/>
                <c:pt idx="0">
                  <c:v>Columbiana Female Children </c:v>
                </c:pt>
              </c:strCache>
            </c:strRef>
          </c:tx>
          <c:spPr>
            <a:ln w="28575" cap="rnd">
              <a:solidFill>
                <a:srgbClr val="00CC00"/>
              </a:solidFill>
              <a:round/>
            </a:ln>
            <a:effectLst/>
          </c:spPr>
          <c:marker>
            <c:symbol val="circle"/>
            <c:size val="5"/>
            <c:spPr>
              <a:solidFill>
                <a:srgbClr val="00CC00"/>
              </a:solidFill>
              <a:ln w="9525">
                <a:solidFill>
                  <a:srgbClr val="00CC00"/>
                </a:solidFill>
              </a:ln>
              <a:effectLst/>
            </c:spPr>
          </c:marker>
          <c:dLbls>
            <c:dLbl>
              <c:idx val="1"/>
              <c:layout>
                <c:manualLayout>
                  <c:x val="-4.1539400598181085E-2"/>
                  <c:y val="-3.38867137266277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4B6-4469-B666-E39F7E59902E}"/>
                </c:ext>
              </c:extLst>
            </c:dLbl>
            <c:dLbl>
              <c:idx val="2"/>
              <c:layout>
                <c:manualLayout>
                  <c:x val="-4.153940059818112E-2"/>
                  <c:y val="-2.31772135567093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4B6-4469-B666-E39F7E59902E}"/>
                </c:ext>
              </c:extLst>
            </c:dLbl>
            <c:dLbl>
              <c:idx val="3"/>
              <c:layout>
                <c:manualLayout>
                  <c:x val="-5.4828437143031539E-2"/>
                  <c:y val="-3.03702872928829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4B6-4469-B666-E39F7E59902E}"/>
                </c:ext>
              </c:extLst>
            </c:dLbl>
            <c:dLbl>
              <c:idx val="4"/>
              <c:layout>
                <c:manualLayout>
                  <c:x val="-3.0465203477472454E-2"/>
                  <c:y val="3.03168803366549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4B6-4469-B666-E39F7E59902E}"/>
                </c:ext>
              </c:extLst>
            </c:dLbl>
            <c:dLbl>
              <c:idx val="5"/>
              <c:layout>
                <c:manualLayout>
                  <c:x val="-1.2746488084338457E-2"/>
                  <c:y val="1.7582132168723725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4B6-4469-B666-E39F7E59902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Colum!$C$37:$C$42</c:f>
              <c:numCache>
                <c:formatCode>General</c:formatCode>
                <c:ptCount val="6"/>
                <c:pt idx="0">
                  <c:v>2016</c:v>
                </c:pt>
                <c:pt idx="1">
                  <c:v>2017</c:v>
                </c:pt>
                <c:pt idx="2">
                  <c:v>2018</c:v>
                </c:pt>
                <c:pt idx="3">
                  <c:v>2019</c:v>
                </c:pt>
                <c:pt idx="4">
                  <c:v>2020</c:v>
                </c:pt>
                <c:pt idx="5">
                  <c:v>2021</c:v>
                </c:pt>
              </c:numCache>
            </c:numRef>
          </c:cat>
          <c:val>
            <c:numRef>
              <c:f>Colum!$E$37:$E$42</c:f>
              <c:numCache>
                <c:formatCode>General</c:formatCode>
                <c:ptCount val="6"/>
                <c:pt idx="0">
                  <c:v>93.97</c:v>
                </c:pt>
                <c:pt idx="1">
                  <c:v>73.849999999999994</c:v>
                </c:pt>
                <c:pt idx="2">
                  <c:v>75.150000000000006</c:v>
                </c:pt>
                <c:pt idx="3">
                  <c:v>76.34</c:v>
                </c:pt>
                <c:pt idx="4">
                  <c:v>45.38</c:v>
                </c:pt>
                <c:pt idx="5">
                  <c:v>54.97</c:v>
                </c:pt>
              </c:numCache>
            </c:numRef>
          </c:val>
          <c:smooth val="0"/>
          <c:extLst>
            <c:ext xmlns:c16="http://schemas.microsoft.com/office/drawing/2014/chart" uri="{C3380CC4-5D6E-409C-BE32-E72D297353CC}">
              <c16:uniqueId val="{00000009-A4B6-4469-B666-E39F7E59902E}"/>
            </c:ext>
          </c:extLst>
        </c:ser>
        <c:ser>
          <c:idx val="2"/>
          <c:order val="2"/>
          <c:tx>
            <c:strRef>
              <c:f>Colum!$F$35:$F$36</c:f>
              <c:strCache>
                <c:ptCount val="2"/>
                <c:pt idx="0">
                  <c:v>Ohio Male Children </c:v>
                </c:pt>
              </c:strCache>
            </c:strRef>
          </c:tx>
          <c:spPr>
            <a:ln w="28575" cap="rnd">
              <a:solidFill>
                <a:schemeClr val="accent5">
                  <a:lumMod val="60000"/>
                  <a:lumOff val="40000"/>
                </a:schemeClr>
              </a:solidFill>
              <a:round/>
            </a:ln>
            <a:effectLst/>
          </c:spPr>
          <c:marker>
            <c:symbol val="circle"/>
            <c:size val="5"/>
            <c:spPr>
              <a:solidFill>
                <a:schemeClr val="accent5">
                  <a:lumMod val="60000"/>
                  <a:lumOff val="40000"/>
                </a:schemeClr>
              </a:solidFill>
              <a:ln w="9525">
                <a:solidFill>
                  <a:schemeClr val="accent5">
                    <a:lumMod val="60000"/>
                    <a:lumOff val="40000"/>
                  </a:schemeClr>
                </a:solidFill>
              </a:ln>
              <a:effectLst/>
            </c:spPr>
          </c:marker>
          <c:dLbls>
            <c:dLbl>
              <c:idx val="1"/>
              <c:layout>
                <c:manualLayout>
                  <c:x val="-4.1539400598181085E-2"/>
                  <c:y val="-1.60375467767637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4B6-4469-B666-E39F7E59902E}"/>
                </c:ext>
              </c:extLst>
            </c:dLbl>
            <c:dLbl>
              <c:idx val="4"/>
              <c:layout>
                <c:manualLayout>
                  <c:x val="-4.3754240022322873E-2"/>
                  <c:y val="-8.02945477962744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4B6-4469-B666-E39F7E59902E}"/>
                </c:ext>
              </c:extLst>
            </c:dLbl>
            <c:dLbl>
              <c:idx val="5"/>
              <c:layout>
                <c:manualLayout>
                  <c:x val="-4.3754240022322789E-2"/>
                  <c:y val="-2.31772135567093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4B6-4469-B666-E39F7E59902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Colum!$C$37:$C$42</c:f>
              <c:numCache>
                <c:formatCode>General</c:formatCode>
                <c:ptCount val="6"/>
                <c:pt idx="0">
                  <c:v>2016</c:v>
                </c:pt>
                <c:pt idx="1">
                  <c:v>2017</c:v>
                </c:pt>
                <c:pt idx="2">
                  <c:v>2018</c:v>
                </c:pt>
                <c:pt idx="3">
                  <c:v>2019</c:v>
                </c:pt>
                <c:pt idx="4">
                  <c:v>2020</c:v>
                </c:pt>
                <c:pt idx="5">
                  <c:v>2021</c:v>
                </c:pt>
              </c:numCache>
            </c:numRef>
          </c:cat>
          <c:val>
            <c:numRef>
              <c:f>Colum!$F$37:$F$42</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0D-A4B6-4469-B666-E39F7E59902E}"/>
            </c:ext>
          </c:extLst>
        </c:ser>
        <c:ser>
          <c:idx val="3"/>
          <c:order val="3"/>
          <c:tx>
            <c:strRef>
              <c:f>Colum!$G$35:$G$36</c:f>
              <c:strCache>
                <c:ptCount val="2"/>
                <c:pt idx="0">
                  <c:v>Ohio Female Children</c:v>
                </c:pt>
              </c:strCache>
            </c:strRef>
          </c:tx>
          <c:spPr>
            <a:ln w="28575" cap="rnd">
              <a:solidFill>
                <a:srgbClr val="CC3300"/>
              </a:solidFill>
              <a:round/>
            </a:ln>
            <a:effectLst/>
          </c:spPr>
          <c:marker>
            <c:symbol val="circle"/>
            <c:size val="5"/>
            <c:spPr>
              <a:solidFill>
                <a:srgbClr val="CC3300"/>
              </a:solidFill>
              <a:ln w="9525">
                <a:solidFill>
                  <a:srgbClr val="CC3300"/>
                </a:solidFill>
              </a:ln>
              <a:effectLst/>
            </c:spPr>
          </c:marker>
          <c:dLbls>
            <c:dLbl>
              <c:idx val="4"/>
              <c:layout>
                <c:manualLayout>
                  <c:x val="-4.1539400598181044E-2"/>
                  <c:y val="3.03168803366549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4B6-4469-B666-E39F7E59902E}"/>
                </c:ext>
              </c:extLst>
            </c:dLbl>
            <c:dLbl>
              <c:idx val="5"/>
              <c:layout>
                <c:manualLayout>
                  <c:x val="-3.0465203477472294E-2"/>
                  <c:y val="2.317721355670926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4B6-4469-B666-E39F7E59902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Colum!$C$37:$C$42</c:f>
              <c:numCache>
                <c:formatCode>General</c:formatCode>
                <c:ptCount val="6"/>
                <c:pt idx="0">
                  <c:v>2016</c:v>
                </c:pt>
                <c:pt idx="1">
                  <c:v>2017</c:v>
                </c:pt>
                <c:pt idx="2">
                  <c:v>2018</c:v>
                </c:pt>
                <c:pt idx="3">
                  <c:v>2019</c:v>
                </c:pt>
                <c:pt idx="4">
                  <c:v>2020</c:v>
                </c:pt>
                <c:pt idx="5">
                  <c:v>2021</c:v>
                </c:pt>
              </c:numCache>
            </c:numRef>
          </c:cat>
          <c:val>
            <c:numRef>
              <c:f>Colum!$G$37:$G$42</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0-A4B6-4469-B666-E39F7E59902E}"/>
            </c:ext>
          </c:extLst>
        </c:ser>
        <c:dLbls>
          <c:dLblPos val="t"/>
          <c:showLegendKey val="0"/>
          <c:showVal val="1"/>
          <c:showCatName val="0"/>
          <c:showSerName val="0"/>
          <c:showPercent val="0"/>
          <c:showBubbleSize val="0"/>
        </c:dLbls>
        <c:marker val="1"/>
        <c:smooth val="0"/>
        <c:axId val="863011663"/>
        <c:axId val="863008783"/>
      </c:lineChart>
      <c:catAx>
        <c:axId val="8630116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863008783"/>
        <c:crosses val="autoZero"/>
        <c:auto val="1"/>
        <c:lblAlgn val="ctr"/>
        <c:lblOffset val="100"/>
        <c:noMultiLvlLbl val="0"/>
      </c:catAx>
      <c:valAx>
        <c:axId val="8630087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5.108556832694764E-3"/>
              <c:y val="0.2475738642406268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8630116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Columbiana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Columbiana!$C$39</c:f>
              <c:strCache>
                <c:ptCount val="1"/>
                <c:pt idx="0">
                  <c:v>Columbiana County</c:v>
                </c:pt>
              </c:strCache>
            </c:strRef>
          </c:tx>
          <c:spPr>
            <a:ln w="28575" cap="rnd">
              <a:noFill/>
              <a:round/>
            </a:ln>
            <a:effectLst/>
          </c:spPr>
          <c:marker>
            <c:symbol val="circle"/>
            <c:size val="7"/>
            <c:spPr>
              <a:solidFill>
                <a:schemeClr val="accent1"/>
              </a:solidFill>
              <a:ln w="9525">
                <a:solidFill>
                  <a:schemeClr val="accent1"/>
                </a:solidFill>
              </a:ln>
              <a:effectLst/>
            </c:spPr>
          </c:marker>
          <c:dLbls>
            <c:dLbl>
              <c:idx val="0"/>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DB-498C-A71D-AA0DC752BB15}"/>
                </c:ext>
              </c:extLst>
            </c:dLbl>
            <c:dLbl>
              <c:idx val="3"/>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4DB-498C-A71D-AA0DC752BB15}"/>
                </c:ext>
              </c:extLst>
            </c:dLbl>
            <c:dLbl>
              <c:idx val="4"/>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4DB-498C-A71D-AA0DC752BB15}"/>
                </c:ext>
              </c:extLst>
            </c:dLbl>
            <c:dLbl>
              <c:idx val="5"/>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4DB-498C-A71D-AA0DC752BB15}"/>
                </c:ext>
              </c:extLst>
            </c:dLbl>
            <c:dLbl>
              <c:idx val="6"/>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4DB-498C-A71D-AA0DC752BB15}"/>
                </c:ext>
              </c:extLst>
            </c:dLbl>
            <c:dLbl>
              <c:idx val="7"/>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4DB-498C-A71D-AA0DC752BB15}"/>
                </c:ext>
              </c:extLst>
            </c:dLbl>
            <c:dLbl>
              <c:idx val="8"/>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C4DB-498C-A71D-AA0DC752BB15}"/>
                </c:ext>
              </c:extLst>
            </c:dLbl>
            <c:dLbl>
              <c:idx val="9"/>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4DB-498C-A71D-AA0DC752BB15}"/>
                </c:ext>
              </c:extLst>
            </c:dLbl>
            <c:dLbl>
              <c:idx val="10"/>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C4DB-498C-A71D-AA0DC752BB1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Columbiana!$B$40:$B$51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Columbiana!$C$40:$C$51</c:f>
              <c:numCache>
                <c:formatCode>0.00</c:formatCode>
                <c:ptCount val="12"/>
                <c:pt idx="0">
                  <c:v>1.2831902082716415</c:v>
                </c:pt>
                <c:pt idx="1">
                  <c:v>2.0728457210541902</c:v>
                </c:pt>
                <c:pt idx="2">
                  <c:v>2.7637942947389198</c:v>
                </c:pt>
                <c:pt idx="3">
                  <c:v>2.1715526601520088</c:v>
                </c:pt>
                <c:pt idx="4">
                  <c:v>2.8625012338367388</c:v>
                </c:pt>
                <c:pt idx="5">
                  <c:v>2.961208172934557</c:v>
                </c:pt>
                <c:pt idx="6">
                  <c:v>2.7637942947389198</c:v>
                </c:pt>
                <c:pt idx="7">
                  <c:v>2.6650873556411017</c:v>
                </c:pt>
                <c:pt idx="8">
                  <c:v>2.7637942947389198</c:v>
                </c:pt>
                <c:pt idx="9">
                  <c:v>2.961208172934557</c:v>
                </c:pt>
                <c:pt idx="10">
                  <c:v>3.1586220511301941</c:v>
                </c:pt>
                <c:pt idx="11">
                  <c:v>3.6521567466192875</c:v>
                </c:pt>
              </c:numCache>
            </c:numRef>
          </c:val>
          <c:smooth val="0"/>
          <c:extLst>
            <c:ext xmlns:c16="http://schemas.microsoft.com/office/drawing/2014/chart" uri="{C3380CC4-5D6E-409C-BE32-E72D297353CC}">
              <c16:uniqueId val="{00000009-C4DB-498C-A71D-AA0DC752BB15}"/>
            </c:ext>
          </c:extLst>
        </c:ser>
        <c:ser>
          <c:idx val="1"/>
          <c:order val="1"/>
          <c:tx>
            <c:strRef>
              <c:f>Columbiana!$D$39</c:f>
              <c:strCache>
                <c:ptCount val="1"/>
                <c:pt idx="0">
                  <c:v>Ohio</c:v>
                </c:pt>
              </c:strCache>
            </c:strRef>
          </c:tx>
          <c:spPr>
            <a:ln w="28575" cap="rnd">
              <a:noFill/>
              <a:round/>
            </a:ln>
            <a:effectLst/>
          </c:spPr>
          <c:marker>
            <c:symbol val="circle"/>
            <c:size val="7"/>
            <c:spPr>
              <a:solidFill>
                <a:schemeClr val="accent2"/>
              </a:solidFill>
              <a:ln w="9525">
                <a:solidFill>
                  <a:schemeClr val="accent2"/>
                </a:solidFill>
              </a:ln>
              <a:effectLst/>
            </c:spPr>
          </c:marker>
          <c:dLbls>
            <c:dLbl>
              <c:idx val="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C4DB-498C-A71D-AA0DC752BB15}"/>
                </c:ext>
              </c:extLst>
            </c:dLbl>
            <c:dLbl>
              <c:idx val="2"/>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C4DB-498C-A71D-AA0DC752BB15}"/>
                </c:ext>
              </c:extLst>
            </c:dLbl>
            <c:dLbl>
              <c:idx val="1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C4DB-498C-A71D-AA0DC752BB1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Columbiana!$B$40:$B$51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Columbiana!$D$40:$D$51</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D-C4DB-498C-A71D-AA0DC752BB15}"/>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396244255"/>
        <c:axId val="1396245695"/>
      </c:lineChart>
      <c:catAx>
        <c:axId val="13962442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6245695"/>
        <c:crosses val="autoZero"/>
        <c:auto val="1"/>
        <c:lblAlgn val="ctr"/>
        <c:lblOffset val="100"/>
        <c:noMultiLvlLbl val="0"/>
      </c:catAx>
      <c:valAx>
        <c:axId val="1396245695"/>
        <c:scaling>
          <c:orientation val="minMax"/>
        </c:scaling>
        <c:delete val="1"/>
        <c:axPos val="l"/>
        <c:numFmt formatCode="0.00" sourceLinked="1"/>
        <c:majorTickMark val="none"/>
        <c:minorTickMark val="none"/>
        <c:tickLblPos val="nextTo"/>
        <c:crossAx val="139624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Columbiana County, 2016-2021</a:t>
            </a:r>
          </a:p>
        </c:rich>
      </c:tx>
      <c:layout>
        <c:manualLayout>
          <c:xMode val="edge"/>
          <c:yMode val="edge"/>
          <c:x val="0.10269666812481773"/>
          <c:y val="1.488095238095238E-2"/>
        </c:manualLayout>
      </c:layout>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Columbiana!$G$69</c:f>
              <c:strCache>
                <c:ptCount val="1"/>
                <c:pt idx="0">
                  <c:v>Columbiana County</c:v>
                </c:pt>
              </c:strCache>
            </c:strRef>
          </c:tx>
          <c:spPr>
            <a:solidFill>
              <a:schemeClr val="accent5">
                <a:lumMod val="60000"/>
                <a:lumOff val="40000"/>
              </a:schemeClr>
            </a:solidFill>
            <a:ln>
              <a:noFill/>
            </a:ln>
            <a:effectLst/>
          </c:spPr>
          <c:invertIfNegative val="0"/>
          <c:dLbls>
            <c:dLbl>
              <c:idx val="1"/>
              <c:layout>
                <c:manualLayout>
                  <c:x val="-5.1282040928318472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6F5-4E71-8916-33485CD6CDF3}"/>
                </c:ext>
              </c:extLst>
            </c:dLbl>
            <c:dLbl>
              <c:idx val="2"/>
              <c:layout>
                <c:manualLayout>
                  <c:x val="-5.1282040928318003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6F5-4E71-8916-33485CD6CDF3}"/>
                </c:ext>
              </c:extLst>
            </c:dLbl>
            <c:dLbl>
              <c:idx val="3"/>
              <c:layout>
                <c:manualLayout>
                  <c:x val="-5.1282040928318003E-3"/>
                  <c:y val="-7.1162011227896489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6F5-4E71-8916-33485CD6CDF3}"/>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Columbiana!$F$70:$F$75</c:f>
              <c:numCache>
                <c:formatCode>General</c:formatCode>
                <c:ptCount val="6"/>
                <c:pt idx="0">
                  <c:v>2016</c:v>
                </c:pt>
                <c:pt idx="1">
                  <c:v>2017</c:v>
                </c:pt>
                <c:pt idx="2">
                  <c:v>2018</c:v>
                </c:pt>
                <c:pt idx="3">
                  <c:v>2019</c:v>
                </c:pt>
                <c:pt idx="4">
                  <c:v>2020</c:v>
                </c:pt>
                <c:pt idx="5">
                  <c:v>2021</c:v>
                </c:pt>
              </c:numCache>
            </c:numRef>
          </c:cat>
          <c:val>
            <c:numRef>
              <c:f>Columbiana!$G$70:$G$75</c:f>
              <c:numCache>
                <c:formatCode>0.00</c:formatCode>
                <c:ptCount val="6"/>
                <c:pt idx="0">
                  <c:v>136.53193458809008</c:v>
                </c:pt>
                <c:pt idx="1">
                  <c:v>106.18762475049901</c:v>
                </c:pt>
                <c:pt idx="2">
                  <c:v>103.12653462105089</c:v>
                </c:pt>
                <c:pt idx="3">
                  <c:v>111.12981983498905</c:v>
                </c:pt>
                <c:pt idx="4">
                  <c:v>56.213269738523124</c:v>
                </c:pt>
                <c:pt idx="5">
                  <c:v>70.207318080449326</c:v>
                </c:pt>
              </c:numCache>
            </c:numRef>
          </c:val>
          <c:extLst>
            <c:ext xmlns:c16="http://schemas.microsoft.com/office/drawing/2014/chart" uri="{C3380CC4-5D6E-409C-BE32-E72D297353CC}">
              <c16:uniqueId val="{00000003-36F5-4E71-8916-33485CD6CDF3}"/>
            </c:ext>
          </c:extLst>
        </c:ser>
        <c:ser>
          <c:idx val="1"/>
          <c:order val="1"/>
          <c:tx>
            <c:strRef>
              <c:f>Columbiana!$H$69</c:f>
              <c:strCache>
                <c:ptCount val="1"/>
                <c:pt idx="0">
                  <c:v>Ohio</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Columbiana!$F$70:$F$75</c:f>
              <c:numCache>
                <c:formatCode>General</c:formatCode>
                <c:ptCount val="6"/>
                <c:pt idx="0">
                  <c:v>2016</c:v>
                </c:pt>
                <c:pt idx="1">
                  <c:v>2017</c:v>
                </c:pt>
                <c:pt idx="2">
                  <c:v>2018</c:v>
                </c:pt>
                <c:pt idx="3">
                  <c:v>2019</c:v>
                </c:pt>
                <c:pt idx="4">
                  <c:v>2020</c:v>
                </c:pt>
                <c:pt idx="5">
                  <c:v>2021</c:v>
                </c:pt>
              </c:numCache>
            </c:numRef>
          </c:cat>
          <c:val>
            <c:numRef>
              <c:f>Columbiana!$H$70:$H$75</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4-36F5-4E71-8916-33485CD6CDF3}"/>
            </c:ext>
          </c:extLst>
        </c:ser>
        <c:dLbls>
          <c:dLblPos val="outEnd"/>
          <c:showLegendKey val="0"/>
          <c:showVal val="1"/>
          <c:showCatName val="0"/>
          <c:showSerName val="0"/>
          <c:showPercent val="0"/>
          <c:showBubbleSize val="0"/>
        </c:dLbls>
        <c:gapWidth val="100"/>
        <c:axId val="852113615"/>
        <c:axId val="852113135"/>
      </c:barChart>
      <c:catAx>
        <c:axId val="8521136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852113135"/>
        <c:crosses val="autoZero"/>
        <c:auto val="1"/>
        <c:lblAlgn val="ctr"/>
        <c:lblOffset val="100"/>
        <c:noMultiLvlLbl val="0"/>
      </c:catAx>
      <c:valAx>
        <c:axId val="852113135"/>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8.1909937026057519E-3"/>
              <c:y val="0.2338767280419360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85211361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Columbiana County, 2016-2021</a:t>
            </a:r>
          </a:p>
        </c:rich>
      </c:tx>
      <c:layout>
        <c:manualLayout>
          <c:xMode val="edge"/>
          <c:yMode val="edge"/>
          <c:x val="0.11954505907913347"/>
          <c:y val="2.4065575851805319E-2"/>
        </c:manualLayout>
      </c:layout>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Columbiana!$G$59</c:f>
              <c:strCache>
                <c:ptCount val="1"/>
                <c:pt idx="0">
                  <c:v>Columbiana County</c:v>
                </c:pt>
              </c:strCache>
            </c:strRef>
          </c:tx>
          <c:spPr>
            <a:solidFill>
              <a:schemeClr val="accent6">
                <a:lumMod val="60000"/>
                <a:lumOff val="40000"/>
              </a:schemeClr>
            </a:solidFill>
            <a:ln>
              <a:noFill/>
            </a:ln>
            <a:effectLst/>
          </c:spPr>
          <c:invertIfNegative val="0"/>
          <c:dLbls>
            <c:dLbl>
              <c:idx val="1"/>
              <c:layout>
                <c:manualLayout>
                  <c:x val="5.1779935275080907E-3"/>
                  <c:y val="3.9043417817755063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F2-4C50-B03A-4327C94404D3}"/>
                </c:ext>
              </c:extLst>
            </c:dLbl>
            <c:dLbl>
              <c:idx val="2"/>
              <c:layout>
                <c:manualLayout>
                  <c:x val="2.5889967637540453E-3"/>
                  <c:y val="-3.9043417817755778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F2-4C50-B03A-4327C94404D3}"/>
                </c:ext>
              </c:extLst>
            </c:dLbl>
            <c:dLbl>
              <c:idx val="3"/>
              <c:layout>
                <c:manualLayout>
                  <c:x val="5.1779935275080907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BF2-4C50-B03A-4327C94404D3}"/>
                </c:ext>
              </c:extLst>
            </c:dLbl>
            <c:dLbl>
              <c:idx val="4"/>
              <c:layout>
                <c:manualLayout>
                  <c:x val="2.5889967637539504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BF2-4C50-B03A-4327C94404D3}"/>
                </c:ext>
              </c:extLst>
            </c:dLbl>
            <c:dLbl>
              <c:idx val="5"/>
              <c:layout>
                <c:manualLayout>
                  <c:x val="5.1779935275080907E-3"/>
                  <c:y val="3.9043417817754347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BF2-4C50-B03A-4327C94404D3}"/>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Columbiana!$F$60:$F$65</c:f>
              <c:numCache>
                <c:formatCode>General</c:formatCode>
                <c:ptCount val="6"/>
                <c:pt idx="0">
                  <c:v>2016</c:v>
                </c:pt>
                <c:pt idx="1">
                  <c:v>2017</c:v>
                </c:pt>
                <c:pt idx="2">
                  <c:v>2018</c:v>
                </c:pt>
                <c:pt idx="3">
                  <c:v>2019</c:v>
                </c:pt>
                <c:pt idx="4">
                  <c:v>2020</c:v>
                </c:pt>
                <c:pt idx="5">
                  <c:v>2021</c:v>
                </c:pt>
              </c:numCache>
            </c:numRef>
          </c:cat>
          <c:val>
            <c:numRef>
              <c:f>Columbiana!$G$60:$G$65</c:f>
              <c:numCache>
                <c:formatCode>0.00</c:formatCode>
                <c:ptCount val="6"/>
                <c:pt idx="0">
                  <c:v>62.11180124223602</c:v>
                </c:pt>
                <c:pt idx="1">
                  <c:v>52.415432832594831</c:v>
                </c:pt>
                <c:pt idx="2">
                  <c:v>59.080838493438613</c:v>
                </c:pt>
                <c:pt idx="3">
                  <c:v>75.997845730357241</c:v>
                </c:pt>
                <c:pt idx="4">
                  <c:v>62.171209947393592</c:v>
                </c:pt>
                <c:pt idx="5">
                  <c:v>50.296188666592151</c:v>
                </c:pt>
              </c:numCache>
            </c:numRef>
          </c:val>
          <c:extLst>
            <c:ext xmlns:c16="http://schemas.microsoft.com/office/drawing/2014/chart" uri="{C3380CC4-5D6E-409C-BE32-E72D297353CC}">
              <c16:uniqueId val="{00000005-7BF2-4C50-B03A-4327C94404D3}"/>
            </c:ext>
          </c:extLst>
        </c:ser>
        <c:ser>
          <c:idx val="1"/>
          <c:order val="1"/>
          <c:tx>
            <c:strRef>
              <c:f>Columbiana!$H$59</c:f>
              <c:strCache>
                <c:ptCount val="1"/>
                <c:pt idx="0">
                  <c:v>Ohio</c:v>
                </c:pt>
              </c:strCache>
            </c:strRef>
          </c:tx>
          <c:spPr>
            <a:solidFill>
              <a:schemeClr val="accent1">
                <a:lumMod val="60000"/>
                <a:lumOff val="4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Columbiana!$F$60:$F$65</c:f>
              <c:numCache>
                <c:formatCode>General</c:formatCode>
                <c:ptCount val="6"/>
                <c:pt idx="0">
                  <c:v>2016</c:v>
                </c:pt>
                <c:pt idx="1">
                  <c:v>2017</c:v>
                </c:pt>
                <c:pt idx="2">
                  <c:v>2018</c:v>
                </c:pt>
                <c:pt idx="3">
                  <c:v>2019</c:v>
                </c:pt>
                <c:pt idx="4">
                  <c:v>2020</c:v>
                </c:pt>
                <c:pt idx="5">
                  <c:v>2021</c:v>
                </c:pt>
              </c:numCache>
            </c:numRef>
          </c:cat>
          <c:val>
            <c:numRef>
              <c:f>Columbiana!$H$60:$H$65</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6-7BF2-4C50-B03A-4327C94404D3}"/>
            </c:ext>
          </c:extLst>
        </c:ser>
        <c:dLbls>
          <c:dLblPos val="outEnd"/>
          <c:showLegendKey val="0"/>
          <c:showVal val="1"/>
          <c:showCatName val="0"/>
          <c:showSerName val="0"/>
          <c:showPercent val="0"/>
          <c:showBubbleSize val="0"/>
        </c:dLbls>
        <c:gapWidth val="100"/>
        <c:axId val="1398391359"/>
        <c:axId val="1398390879"/>
      </c:barChart>
      <c:catAx>
        <c:axId val="13983913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390879"/>
        <c:crosses val="autoZero"/>
        <c:auto val="1"/>
        <c:lblAlgn val="ctr"/>
        <c:lblOffset val="100"/>
        <c:noMultiLvlLbl val="0"/>
      </c:catAx>
      <c:valAx>
        <c:axId val="1398390879"/>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0582010582010581E-2"/>
              <c:y val="0.26098030390626326"/>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9839135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0.45652</cdr:x>
      <cdr:y>0.39493</cdr:y>
    </cdr:from>
    <cdr:to>
      <cdr:x>0.54348</cdr:x>
      <cdr:y>0.60507</cdr:y>
    </cdr:to>
    <cdr:sp macro="" textlink="">
      <cdr:nvSpPr>
        <cdr:cNvPr id="2" name="TextBox 1">
          <a:extLst xmlns:a="http://schemas.openxmlformats.org/drawingml/2006/main">
            <a:ext uri="{FF2B5EF4-FFF2-40B4-BE49-F238E27FC236}">
              <a16:creationId xmlns:a16="http://schemas.microsoft.com/office/drawing/2014/main" id="{54BC9C10-79CD-270C-4449-714D4B9669DB}"/>
            </a:ext>
          </a:extLst>
        </cdr:cNvPr>
        <cdr:cNvSpPr txBox="1"/>
      </cdr:nvSpPr>
      <cdr:spPr>
        <a:xfrm xmlns:a="http://schemas.openxmlformats.org/drawingml/2006/main">
          <a:off x="4800600" y="1718469"/>
          <a:ext cx="9144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2016-2021 surveillance period, Black adults in Columbiana County experienced higher rates of asthma related hospitalizations and emergency department visits compared to their White counterparts. However, the rates for Black adults in Columbiana County were much lower than the state average for Black adults.</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White adults in Columbiana County experienced consistently higher rates of asthma-related hospitalizations and emergency department visits, compared to White adults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17280214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accent6"/>
                </a:solidFill>
                <a:latin typeface="Calibri" panose="020F0502020204030204" pitchFamily="34" charset="0"/>
                <a:cs typeface="Calibri" panose="020F0502020204030204" pitchFamily="34" charset="0"/>
              </a:rPr>
              <a:t>The average mortality rate for White adults in Columbiana County during the 2016-2021 surveillance period was 17.70 per 1,000,000 White adult residents. </a:t>
            </a:r>
            <a:r>
              <a:rPr lang="en-US" sz="1200">
                <a:solidFill>
                  <a:schemeClr val="accent6"/>
                </a:solidFill>
                <a:latin typeface="Calibri" panose="020F0502020204030204" pitchFamily="34" charset="0"/>
                <a:cs typeface="Calibri" panose="020F0502020204030204" pitchFamily="34" charset="0"/>
              </a:rPr>
              <a:t>This rate was found to be higher than Ohio’s rate of 12.17 per 1,000,000 White adult residents.</a:t>
            </a:r>
          </a:p>
          <a:p>
            <a:endParaRPr lang="en-US"/>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2876674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2016-2021 surveillance period, Hispanic adults in Columbiana County generally experienced lower rates of asthma related hospitalizations and emergency department visits compared to White adults.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White adults in Columbiana County experienced consistently higher rates of asthma-related hospitalizations and emergency department visits, compared to White adults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2414252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years 2016-2020, Black children in Columbiana County experienced significantly higher rates of asthma related hospitalizations and emergency department visits compared to White children in Columbiana County. In 2021, the rate of asthma hospitalizations and emergency department visits for Black children in Columbiana County was over 4 times that of White children in Columbiana County.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During the 2016-2021 surveillance period, White children in Columbiana County experienced consistently higher rates of asthma-related hospitalizations and emergency department visits, compared to White children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414757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the 2016-2021 surveillance period, Hispanic children in Columbiana County generally experienced significantly lower rates of asthma related hospitalizations and emergency department visits compared to White children in Columbiana County and Ohio.</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The rates for asthma related emergency department visits and hospitalizations were also found to be lower for Hispanics residing in Columbiana County compared to the overall rates of Hispanic Ohioans during the 2016-2021 surveillance period.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A rather significant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252386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During the 2016-2021 surveillance period, adult females in Columbiana County experienced higher rates of asthma hospitalizations and emergency department visits compared to male adults in both Columbiana County and Ohio.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2021, female adults in Columbiana County experienced asthma hospitalizations and emergency department visits at over twice the rate of male adults in Columbiana County, (32.05 to 15.24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42746585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2019, male children in Columbiana County experienced asthma hospitalizations and emergency department visits at a rate of almost 1.5 times that of female children in Columbiana County.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Female children in Columbiana County experienced asthma hospitalizations and emergency department visits at rates higher than Ohio female children throughout the 2016-2021 surveillance period.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A rather significant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2610117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Throughout 2021, rates of monthly admission for asthma related hospitalizations and emergency department visits were found to be generally lower in Columbiana County when compared to Ohio.</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There appears to be a slight seasonal trend in asthma hospitalizations and emergency department visits, as rates were found to be lowest in the months of January and February</a:t>
            </a:r>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13021452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2021 the total number of asthma hospitalizations and emergency department visits for children in Columbiana County covered by Medicaid was 85. The rate for this year was 70.21 per 10,000 children in Columbiana County enrolled in Medicaid. </a:t>
            </a:r>
          </a:p>
          <a:p>
            <a:pPr>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2342449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In 2021, the total number of asthma hospitalizations and emergency department visits for Columbiana County adults covered by Medicaid totaled 90. The rate for this year was 50.30 per 10,000 Columbiana County adults enrolled in Medicaid.</a:t>
            </a:r>
          </a:p>
          <a:p>
            <a:pPr marL="457200" indent="-457200">
              <a:buFont typeface="Arial" panose="020B0604020202020204" pitchFamily="34" charset="0"/>
              <a:buChar char="•"/>
            </a:pPr>
            <a:endParaRPr lang="en-US" sz="1200" dirty="0">
              <a:solidFill>
                <a:schemeClr val="tx1"/>
              </a:solidFill>
              <a:latin typeface="Calibri" panose="020F0502020204030204" pitchFamily="34" charset="0"/>
              <a:cs typeface="Calibri" panose="020F0502020204030204" pitchFamily="34" charset="0"/>
            </a:endParaRPr>
          </a:p>
          <a:p>
            <a:pPr marL="457200" indent="-457200">
              <a:buFont typeface="Arial" panose="020B0604020202020204" pitchFamily="34" charset="0"/>
              <a:buChar char="•"/>
            </a:pPr>
            <a:r>
              <a:rPr lang="en-US" sz="1200" dirty="0">
                <a:solidFill>
                  <a:schemeClr val="tx1"/>
                </a:solidFill>
                <a:latin typeface="Calibri" panose="020F0502020204030204" pitchFamily="34" charset="0"/>
                <a:cs typeface="Calibri" panose="020F0502020204030204" pitchFamily="34" charset="0"/>
              </a:rPr>
              <a:t>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496252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sz="2400" dirty="0">
                <a:latin typeface="Source Sans Pro" panose="020B0503030403020204" pitchFamily="34" charset="0"/>
                <a:ea typeface="Source Sans Pro" panose="020B0503030403020204" pitchFamily="34" charset="0"/>
              </a:rPr>
              <a:t>2023 Update</a:t>
            </a:r>
          </a:p>
          <a:p>
            <a:endParaRPr lang="en-US" dirty="0">
              <a:latin typeface="Source Sans Pro" panose="020B0503030403020204" pitchFamily="34" charset="0"/>
            </a:endParaRPr>
          </a:p>
        </p:txBody>
      </p:sp>
      <p:pic>
        <p:nvPicPr>
          <p:cNvPr id="24" name="Graphic 23" descr="Background Design">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descr="Ohio Department of Health logo.">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421394" y="1991762"/>
            <a:ext cx="9246606" cy="1066591"/>
          </a:xfrm>
        </p:spPr>
        <p:txBody>
          <a:bodyPr>
            <a:normAutofit fontScale="90000"/>
          </a:bodyPr>
          <a:lstStyle/>
          <a:p>
            <a:r>
              <a:rPr lang="en-US" sz="4000" dirty="0">
                <a:latin typeface="Source Sans Pro Semibold" panose="020B0603030403020204" pitchFamily="34" charset="0"/>
                <a:ea typeface="Source Sans Pro Semibold" panose="020B0603030403020204" pitchFamily="34" charset="0"/>
                <a:cs typeface="Open Sans Semibold" panose="020B0706030804020204" pitchFamily="34" charset="0"/>
              </a:rPr>
              <a:t>Columbiana County: The Current Status of Asthma Burden</a:t>
            </a:r>
            <a:endParaRPr lang="en-US" dirty="0">
              <a:solidFill>
                <a:srgbClr val="0E3F75"/>
              </a:solidFill>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771D4-CFAB-EBDA-CF69-E83C2852C39A}"/>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Sex-Age Group, Columbiana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6">
            <a:extLst>
              <a:ext uri="{FF2B5EF4-FFF2-40B4-BE49-F238E27FC236}">
                <a16:creationId xmlns:a16="http://schemas.microsoft.com/office/drawing/2014/main" id="{B3D12ADE-D13B-0AB7-657A-E7617A0A94C3}"/>
              </a:ext>
            </a:extLst>
          </p:cNvPr>
          <p:cNvGraphicFramePr>
            <a:graphicFrameLocks noGrp="1"/>
          </p:cNvGraphicFramePr>
          <p:nvPr>
            <p:ph idx="1"/>
            <p:extLst>
              <p:ext uri="{D42A27DB-BD31-4B8C-83A1-F6EECF244321}">
                <p14:modId xmlns:p14="http://schemas.microsoft.com/office/powerpoint/2010/main" val="241966033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EC4259CD-0FAB-C86C-D2DE-8FEAD0552981}"/>
              </a:ext>
            </a:extLst>
          </p:cNvPr>
          <p:cNvPicPr>
            <a:picLocks noChangeAspect="1"/>
          </p:cNvPicPr>
          <p:nvPr/>
        </p:nvPicPr>
        <p:blipFill>
          <a:blip r:embed="rId4"/>
          <a:stretch>
            <a:fillRect/>
          </a:stretch>
        </p:blipFill>
        <p:spPr>
          <a:xfrm>
            <a:off x="223685" y="6176963"/>
            <a:ext cx="5164212" cy="368112"/>
          </a:xfrm>
          <a:prstGeom prst="rect">
            <a:avLst/>
          </a:prstGeom>
        </p:spPr>
      </p:pic>
    </p:spTree>
    <p:extLst>
      <p:ext uri="{BB962C8B-B14F-4D97-AF65-F5344CB8AC3E}">
        <p14:creationId xmlns:p14="http://schemas.microsoft.com/office/powerpoint/2010/main" val="3026774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44598A-7882-AC8F-68A6-6AD117ED3AAA}"/>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Month of Admission, Columbiana County and Ohio, 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5">
            <a:extLst>
              <a:ext uri="{FF2B5EF4-FFF2-40B4-BE49-F238E27FC236}">
                <a16:creationId xmlns:a16="http://schemas.microsoft.com/office/drawing/2014/main" id="{3FE5327E-7A7B-33EC-D882-6A800A604284}"/>
              </a:ext>
            </a:extLst>
          </p:cNvPr>
          <p:cNvGraphicFramePr>
            <a:graphicFrameLocks noGrp="1"/>
          </p:cNvGraphicFramePr>
          <p:nvPr>
            <p:ph idx="1"/>
            <p:extLst>
              <p:ext uri="{D42A27DB-BD31-4B8C-83A1-F6EECF244321}">
                <p14:modId xmlns:p14="http://schemas.microsoft.com/office/powerpoint/2010/main" val="403500502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id="{694E43F5-A1E7-B0FF-DDE4-59BC04024D4B}"/>
              </a:ext>
            </a:extLst>
          </p:cNvPr>
          <p:cNvPicPr>
            <a:picLocks noChangeAspect="1"/>
          </p:cNvPicPr>
          <p:nvPr/>
        </p:nvPicPr>
        <p:blipFill>
          <a:blip r:embed="rId4"/>
          <a:stretch>
            <a:fillRect/>
          </a:stretch>
        </p:blipFill>
        <p:spPr>
          <a:xfrm>
            <a:off x="43756" y="6173461"/>
            <a:ext cx="5364823" cy="377808"/>
          </a:xfrm>
          <a:prstGeom prst="rect">
            <a:avLst/>
          </a:prstGeom>
        </p:spPr>
      </p:pic>
    </p:spTree>
    <p:extLst>
      <p:ext uri="{BB962C8B-B14F-4D97-AF65-F5344CB8AC3E}">
        <p14:creationId xmlns:p14="http://schemas.microsoft.com/office/powerpoint/2010/main" val="507496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5047E-4D2E-85D4-1318-B91973E9FB96}"/>
              </a:ext>
            </a:extLst>
          </p:cNvPr>
          <p:cNvSpPr>
            <a:spLocks noGrp="1"/>
          </p:cNvSpPr>
          <p:nvPr>
            <p:ph type="title"/>
          </p:nvPr>
        </p:nvSpPr>
        <p:spPr/>
        <p:txBody>
          <a:bodyPr>
            <a:noAutofit/>
          </a:bodyPr>
          <a:lstStyle/>
          <a:p>
            <a:r>
              <a:rPr lang="en-US" sz="3600" dirty="0">
                <a:effectLst/>
                <a:latin typeface="Source Sans Pro Semibold" panose="020B0603030403020204" pitchFamily="34" charset="0"/>
                <a:ea typeface="Source Sans Pro Semibold" panose="020B0603030403020204" pitchFamily="34" charset="0"/>
                <a:cs typeface="Open Sans Semibold" panose="020B0706030804020204" pitchFamily="34" charset="0"/>
              </a:rPr>
              <a:t>Rate of Asthma Hospitalizations, Children (0-18) on Medicaid, Columbiana County &amp; Ohio,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10">
            <a:extLst>
              <a:ext uri="{FF2B5EF4-FFF2-40B4-BE49-F238E27FC236}">
                <a16:creationId xmlns:a16="http://schemas.microsoft.com/office/drawing/2014/main" id="{7DFB2246-CDAA-8832-EFF6-D3B47E3DB38E}"/>
              </a:ext>
            </a:extLst>
          </p:cNvPr>
          <p:cNvGraphicFramePr>
            <a:graphicFrameLocks noGrp="1"/>
          </p:cNvGraphicFramePr>
          <p:nvPr>
            <p:ph idx="1"/>
            <p:extLst>
              <p:ext uri="{D42A27DB-BD31-4B8C-83A1-F6EECF244321}">
                <p14:modId xmlns:p14="http://schemas.microsoft.com/office/powerpoint/2010/main" val="27152203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984E9AF4-CB27-18C3-1102-6B9422990E5C}"/>
              </a:ext>
            </a:extLst>
          </p:cNvPr>
          <p:cNvSpPr txBox="1"/>
          <p:nvPr/>
        </p:nvSpPr>
        <p:spPr>
          <a:xfrm>
            <a:off x="838199" y="6311900"/>
            <a:ext cx="3742853" cy="415498"/>
          </a:xfrm>
          <a:prstGeom prst="rect">
            <a:avLst/>
          </a:prstGeom>
          <a:noFill/>
        </p:spPr>
        <p:txBody>
          <a:bodyPr wrap="square" rtlCol="0">
            <a:spAutoFit/>
          </a:bodyPr>
          <a:lstStyle/>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Times New Roman"/>
              </a:rPr>
              <a:t>Source: Ohio Department of Medicaid (ODM). Enrollment Data, 2016-2021.</a:t>
            </a:r>
          </a:p>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Calibri"/>
              </a:rPr>
              <a:t>Ohio Hospital Association Clinical-Financial Data Set, Years 2016-2021</a:t>
            </a:r>
          </a:p>
        </p:txBody>
      </p:sp>
    </p:spTree>
    <p:extLst>
      <p:ext uri="{BB962C8B-B14F-4D97-AF65-F5344CB8AC3E}">
        <p14:creationId xmlns:p14="http://schemas.microsoft.com/office/powerpoint/2010/main" val="3501145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CC743-F478-5BEB-7EDE-CC2670569257}"/>
              </a:ext>
            </a:extLst>
          </p:cNvPr>
          <p:cNvSpPr>
            <a:spLocks noGrp="1"/>
          </p:cNvSpPr>
          <p:nvPr>
            <p:ph type="title"/>
          </p:nvPr>
        </p:nvSpPr>
        <p:spPr/>
        <p:txBody>
          <a:bodyPr>
            <a:noAutofit/>
          </a:bodyPr>
          <a:lstStyle/>
          <a:p>
            <a:r>
              <a:rPr lang="en-US" sz="3600" dirty="0">
                <a:effectLst/>
                <a:latin typeface="Source Sans Pro Semibold" panose="020B0603030403020204" pitchFamily="34" charset="0"/>
                <a:ea typeface="Source Sans Pro Semibold" panose="020B0603030403020204" pitchFamily="34" charset="0"/>
                <a:cs typeface="Open Sans Semibold" panose="020B0706030804020204" pitchFamily="34" charset="0"/>
              </a:rPr>
              <a:t>Rate of Asthma Hospitalizations, Adults (19+) on Medicaid, Columbiana County &amp; Ohio,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7">
            <a:extLst>
              <a:ext uri="{FF2B5EF4-FFF2-40B4-BE49-F238E27FC236}">
                <a16:creationId xmlns:a16="http://schemas.microsoft.com/office/drawing/2014/main" id="{CA14BFE0-E1FF-E8BA-C123-F3D324FB5240}"/>
              </a:ext>
            </a:extLst>
          </p:cNvPr>
          <p:cNvGraphicFramePr>
            <a:graphicFrameLocks noGrp="1"/>
          </p:cNvGraphicFramePr>
          <p:nvPr>
            <p:ph idx="1"/>
            <p:extLst>
              <p:ext uri="{D42A27DB-BD31-4B8C-83A1-F6EECF244321}">
                <p14:modId xmlns:p14="http://schemas.microsoft.com/office/powerpoint/2010/main" val="215356360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B51DF189-E033-B229-3A40-A6DA4BC4FF61}"/>
              </a:ext>
            </a:extLst>
          </p:cNvPr>
          <p:cNvSpPr txBox="1"/>
          <p:nvPr/>
        </p:nvSpPr>
        <p:spPr>
          <a:xfrm>
            <a:off x="772357" y="6176963"/>
            <a:ext cx="3178206" cy="892552"/>
          </a:xfrm>
          <a:prstGeom prst="rect">
            <a:avLst/>
          </a:prstGeom>
          <a:noFill/>
        </p:spPr>
        <p:txBody>
          <a:bodyPr wrap="square" rtlCol="0">
            <a:spAutoFit/>
          </a:bodyPr>
          <a:lstStyle/>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Times New Roman"/>
              </a:rPr>
              <a:t>Source: Ohio Department of Medicaid (ODM). Enrollment Data, 2016-2021.</a:t>
            </a:r>
          </a:p>
          <a:p>
            <a:pPr marL="0" marR="0" lvl="0" indent="0" algn="ctr" defTabSz="548640" rtl="0" eaLnBrk="1" fontAlgn="auto" latinLnBrk="0" hangingPunct="1">
              <a:spcBef>
                <a:spcPts val="0"/>
              </a:spcBef>
              <a:spcAft>
                <a:spcPts val="600"/>
              </a:spcAft>
              <a:buClrTx/>
              <a:buSzTx/>
              <a:buFontTx/>
              <a:buNone/>
              <a:tabLst/>
              <a:defRPr/>
            </a:pPr>
            <a:r>
              <a:rPr lang="en-US" sz="800" dirty="0">
                <a:latin typeface="Source Sans Pro" panose="020B0503030403020204" pitchFamily="34" charset="0"/>
                <a:ea typeface="Source Sans Pro" panose="020B0503030403020204" pitchFamily="34" charset="0"/>
                <a:cs typeface="Calibri"/>
              </a:rPr>
              <a:t>Ohio Hospital Association Clinical-Financial Data Set, Years 2016-2021</a:t>
            </a:r>
          </a:p>
          <a:p>
            <a:endParaRPr lang="en-US" dirty="0"/>
          </a:p>
        </p:txBody>
      </p:sp>
    </p:spTree>
    <p:extLst>
      <p:ext uri="{BB962C8B-B14F-4D97-AF65-F5344CB8AC3E}">
        <p14:creationId xmlns:p14="http://schemas.microsoft.com/office/powerpoint/2010/main" val="2678590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C59BF-AEB2-9AA6-C81F-3CAF398EC6D7}"/>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Death by Race-Age Group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7">
            <a:extLst>
              <a:ext uri="{FF2B5EF4-FFF2-40B4-BE49-F238E27FC236}">
                <a16:creationId xmlns:a16="http://schemas.microsoft.com/office/drawing/2014/main" id="{8E0BB392-4D5D-29C5-535B-C97F3A37B79A}"/>
              </a:ext>
            </a:extLst>
          </p:cNvPr>
          <p:cNvGraphicFramePr>
            <a:graphicFrameLocks noGrp="1"/>
          </p:cNvGraphicFramePr>
          <p:nvPr>
            <p:ph idx="1"/>
            <p:extLst>
              <p:ext uri="{D42A27DB-BD31-4B8C-83A1-F6EECF244321}">
                <p14:modId xmlns:p14="http://schemas.microsoft.com/office/powerpoint/2010/main" val="310510091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EB1B4FC6-5F69-A762-8268-2AEA88B153E7}"/>
              </a:ext>
            </a:extLst>
          </p:cNvPr>
          <p:cNvSpPr txBox="1"/>
          <p:nvPr/>
        </p:nvSpPr>
        <p:spPr>
          <a:xfrm>
            <a:off x="310717" y="6418555"/>
            <a:ext cx="4279037" cy="3474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rPr>
              <a:t>Source: Ohio Department of Health, Bureau of Vital and Health Statistics, Years 2012-2020</a:t>
            </a:r>
            <a:endParaRPr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endParaRPr>
          </a:p>
          <a:p>
            <a:pPr algn="ctr" eaLnBrk="1" fontAlgn="auto" hangingPunct="1">
              <a:spcBef>
                <a:spcPts val="0"/>
              </a:spcBef>
              <a:spcAft>
                <a:spcPts val="0"/>
              </a:spcAft>
              <a:defRPr/>
            </a:pPr>
            <a:r>
              <a:rPr lang="en-US" sz="800" dirty="0">
                <a:latin typeface="Source Sans Pro" panose="020B0503030403020204" pitchFamily="34" charset="0"/>
                <a:ea typeface="Source Sans Pro" panose="020B0503030403020204" pitchFamily="34" charset="0"/>
                <a:cs typeface="Calibri"/>
              </a:rPr>
              <a:t> </a:t>
            </a:r>
            <a:r>
              <a:rPr kumimoji="0"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rPr>
              <a:t>CDC WONDER On-line Database 1990-2021</a:t>
            </a:r>
            <a:endParaRPr lang="en-US" sz="800" b="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Calibri"/>
            </a:endParaRPr>
          </a:p>
        </p:txBody>
      </p:sp>
    </p:spTree>
    <p:extLst>
      <p:ext uri="{BB962C8B-B14F-4D97-AF65-F5344CB8AC3E}">
        <p14:creationId xmlns:p14="http://schemas.microsoft.com/office/powerpoint/2010/main" val="3826239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C389C-99CD-9B75-1864-5A3DD076D16F}"/>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Summary/Key Findings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D7FA4E9A-A6B2-00AC-E208-40052AD2EE6E}"/>
              </a:ext>
            </a:extLst>
          </p:cNvPr>
          <p:cNvSpPr>
            <a:spLocks noGrp="1"/>
          </p:cNvSpPr>
          <p:nvPr>
            <p:ph idx="1"/>
          </p:nvPr>
        </p:nvSpPr>
        <p:spPr/>
        <p:txBody>
          <a:bodyPr>
            <a:normAutofit lnSpcReduction="10000"/>
          </a:bodyPr>
          <a:lstStyle/>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Calibri"/>
              </a:rPr>
              <a:t>White adults in Columbiana County experienced asthma deaths at rates higher than White Ohio adults during the 2016-2021 surveillance period.</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Calibri"/>
              </a:rPr>
              <a:t>During the 2016-2021, surveillance period, Black adults and children in Columbiana County experienced generally higher rates of asthma hospitalizations and emergency department visits compared to their White counterparts.</a:t>
            </a:r>
          </a:p>
          <a:p>
            <a:pPr marL="457200" indent="-457200" algn="l">
              <a:buFont typeface="Arial" panose="020B0604020202020204" pitchFamily="34" charset="0"/>
              <a:buChar char="•"/>
            </a:pPr>
            <a:r>
              <a:rPr lang="en-US" sz="2800" dirty="0">
                <a:latin typeface="Source Sans Pro" panose="020B0503030403020204" pitchFamily="34" charset="0"/>
                <a:ea typeface="Source Sans Pro" panose="020B0503030403020204" pitchFamily="34" charset="0"/>
                <a:cs typeface="Calibri"/>
              </a:rPr>
              <a:t>During the 2016-2021 surveillance period, female adults and male children in Columbiana County typically experienced higher rates of asthma hospitalizations and emergency department visits compared to their gender counterparts. </a:t>
            </a:r>
          </a:p>
          <a:p>
            <a:endParaRPr lang="en-US" dirty="0"/>
          </a:p>
        </p:txBody>
      </p:sp>
    </p:spTree>
    <p:extLst>
      <p:ext uri="{BB962C8B-B14F-4D97-AF65-F5344CB8AC3E}">
        <p14:creationId xmlns:p14="http://schemas.microsoft.com/office/powerpoint/2010/main" val="1093842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0E51E-F273-33F0-7375-610D3511071B}"/>
              </a:ext>
            </a:extLst>
          </p:cNvPr>
          <p:cNvSpPr>
            <a:spLocks noGrp="1"/>
          </p:cNvSpPr>
          <p:nvPr>
            <p:ph type="title"/>
          </p:nvPr>
        </p:nvSpPr>
        <p:spPr/>
        <p:txBody>
          <a:bodyPr/>
          <a:lstStyle/>
          <a:p>
            <a:r>
              <a:rPr lang="en-US" sz="4400" dirty="0">
                <a:latin typeface="Open Sans Semibold" panose="020B0706030804020204" pitchFamily="34" charset="0"/>
                <a:ea typeface="Open Sans Semibold" panose="020B0706030804020204" pitchFamily="34" charset="0"/>
                <a:cs typeface="Open Sans Semibold" panose="020B0706030804020204" pitchFamily="34" charset="0"/>
              </a:rPr>
              <a:t>Summary/Key Findings Continued</a:t>
            </a:r>
            <a:endParaRPr lang="en-US" dirty="0"/>
          </a:p>
        </p:txBody>
      </p:sp>
      <p:sp>
        <p:nvSpPr>
          <p:cNvPr id="3" name="Content Placeholder 2">
            <a:extLst>
              <a:ext uri="{FF2B5EF4-FFF2-40B4-BE49-F238E27FC236}">
                <a16:creationId xmlns:a16="http://schemas.microsoft.com/office/drawing/2014/main" id="{BB9227F8-4274-6ECC-945C-532A71341296}"/>
              </a:ext>
            </a:extLst>
          </p:cNvPr>
          <p:cNvSpPr>
            <a:spLocks noGrp="1"/>
          </p:cNvSpPr>
          <p:nvPr>
            <p:ph idx="1"/>
          </p:nvPr>
        </p:nvSpPr>
        <p:spPr/>
        <p:txBody>
          <a:bodyPr/>
          <a:lstStyle/>
          <a:p>
            <a:pPr marL="457200" indent="-457200" algn="l">
              <a:buFont typeface="Arial,Sans-Serif"/>
              <a:buChar char="•"/>
            </a:pPr>
            <a:r>
              <a:rPr lang="en-US" sz="2800" dirty="0">
                <a:latin typeface="Source Sans Pro" panose="020B0503030403020204" pitchFamily="34" charset="0"/>
                <a:ea typeface="Source Sans Pro" panose="020B0503030403020204" pitchFamily="34" charset="0"/>
                <a:cs typeface="Arial"/>
              </a:rPr>
              <a:t>Continued efforts need to be made to tackle the asthma burden in Columbiana County to help address the disparities between different racial/ethnic groups. </a:t>
            </a:r>
          </a:p>
          <a:p>
            <a:pPr marL="457200" indent="-457200" algn="l">
              <a:buFont typeface="Arial,Sans-Serif"/>
              <a:buChar char="•"/>
            </a:pPr>
            <a:r>
              <a:rPr lang="en-US" sz="2800" dirty="0">
                <a:latin typeface="Source Sans Pro" panose="020B0503030403020204" pitchFamily="34" charset="0"/>
                <a:ea typeface="Source Sans Pro" panose="020B0503030403020204" pitchFamily="34" charset="0"/>
                <a:cs typeface="Arial"/>
                <a:hlinkClick r:id="rId2">
                  <a:extLst>
                    <a:ext uri="{A12FA001-AC4F-418D-AE19-62706E023703}">
                      <ahyp:hlinkClr xmlns:ahyp="http://schemas.microsoft.com/office/drawing/2018/hyperlinkcolor" val="tx"/>
                    </a:ext>
                  </a:extLst>
                </a:hlinkClick>
              </a:rPr>
              <a:t>ODH Asthma Program </a:t>
            </a:r>
            <a:r>
              <a:rPr lang="en-US" sz="2800" dirty="0">
                <a:latin typeface="Source Sans Pro" panose="020B0503030403020204" pitchFamily="34" charset="0"/>
                <a:ea typeface="Source Sans Pro" panose="020B0503030403020204" pitchFamily="34" charset="0"/>
                <a:cs typeface="Arial"/>
              </a:rPr>
              <a:t>will share this information with its partners in Columbiana County and across the state.</a:t>
            </a:r>
          </a:p>
          <a:p>
            <a:pPr marL="457200" indent="-457200" algn="l">
              <a:buFont typeface="Arial,Sans-Serif"/>
              <a:buChar char="•"/>
            </a:pPr>
            <a:r>
              <a:rPr lang="en-US" sz="2800">
                <a:latin typeface="Source Sans Pro" panose="020B0503030403020204" pitchFamily="34" charset="0"/>
                <a:ea typeface="Source Sans Pro" panose="020B0503030403020204" pitchFamily="34" charset="0"/>
                <a:cs typeface="Arial"/>
              </a:rPr>
              <a:t>Resources can also be found on the </a:t>
            </a:r>
            <a:r>
              <a:rPr lang="en-US" sz="2800">
                <a:latin typeface="Source Sans Pro" panose="020B0503030403020204" pitchFamily="34" charset="0"/>
                <a:ea typeface="Source Sans Pro" panose="020B0503030403020204" pitchFamily="34" charset="0"/>
                <a:cs typeface="Arial"/>
                <a:hlinkClick r:id="rId3">
                  <a:extLst>
                    <a:ext uri="{A12FA001-AC4F-418D-AE19-62706E023703}">
                      <ahyp:hlinkClr xmlns:ahyp="http://schemas.microsoft.com/office/drawing/2018/hyperlinkcolor" val="tx"/>
                    </a:ext>
                  </a:extLst>
                </a:hlinkClick>
              </a:rPr>
              <a:t>Centers for Disease Control and Prevention website</a:t>
            </a:r>
            <a:r>
              <a:rPr lang="en-US" sz="2800">
                <a:latin typeface="Source Sans Pro" panose="020B0503030403020204" pitchFamily="34" charset="0"/>
                <a:ea typeface="Source Sans Pro" panose="020B0503030403020204" pitchFamily="34" charset="0"/>
                <a:cs typeface="Arial"/>
              </a:rPr>
              <a:t>.</a:t>
            </a:r>
            <a:endParaRPr lang="en-US" sz="2800">
              <a:latin typeface="Source Sans Pro" panose="020B0503030403020204" pitchFamily="34" charset="0"/>
              <a:ea typeface="Source Sans Pro" panose="020B0503030403020204" pitchFamily="34" charset="0"/>
            </a:endParaRPr>
          </a:p>
          <a:p>
            <a:endParaRPr lang="en-US"/>
          </a:p>
        </p:txBody>
      </p:sp>
    </p:spTree>
    <p:extLst>
      <p:ext uri="{BB962C8B-B14F-4D97-AF65-F5344CB8AC3E}">
        <p14:creationId xmlns:p14="http://schemas.microsoft.com/office/powerpoint/2010/main" val="26293725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6704D-F09B-22BB-0859-E889FC6C2272}"/>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Methods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21BFC5AB-0B72-11D2-8CB1-F6C7C65EC221}"/>
              </a:ext>
            </a:extLst>
          </p:cNvPr>
          <p:cNvSpPr>
            <a:spLocks noGrp="1"/>
          </p:cNvSpPr>
          <p:nvPr>
            <p:ph idx="1"/>
          </p:nvPr>
        </p:nvSpPr>
        <p:spPr/>
        <p:txBody>
          <a:bodyPr>
            <a:normAutofit fontScale="85000" lnSpcReduction="20000"/>
          </a:bodyPr>
          <a:lstStyle/>
          <a:p>
            <a:pPr marL="0" indent="0" algn="l">
              <a:buNone/>
            </a:pPr>
            <a:r>
              <a:rPr lang="en-US" b="1" u="sng" dirty="0">
                <a:latin typeface="Source Sans Pro" panose="020B0503030403020204" pitchFamily="34" charset="0"/>
                <a:ea typeface="Source Sans Pro" panose="020B0503030403020204" pitchFamily="34" charset="0"/>
                <a:cs typeface="Open Sans Semibold" panose="020B0706030804020204" pitchFamily="34" charset="0"/>
              </a:rPr>
              <a:t>Asthma Hospitalization &amp; Emergency Department Visits</a:t>
            </a:r>
          </a:p>
          <a:p>
            <a:pPr marL="0" indent="0" algn="l">
              <a:lnSpc>
                <a:spcPct val="107000"/>
              </a:lnSpc>
              <a:spcBef>
                <a:spcPts val="0"/>
              </a:spcBef>
              <a:spcAft>
                <a:spcPts val="800"/>
              </a:spcAft>
              <a:buNone/>
            </a:pPr>
            <a:r>
              <a:rPr lang="en-US" dirty="0">
                <a:latin typeface="Source Sans Pro" panose="020B0503030403020204" pitchFamily="34" charset="0"/>
                <a:ea typeface="Source Sans Pro" panose="020B0503030403020204" pitchFamily="34" charset="0"/>
                <a:cs typeface="Open Sans Semibold" panose="020B0706030804020204" pitchFamily="34" charset="0"/>
              </a:rPr>
              <a:t>Asthma-related hospitalizations and emergency department visits was defined as an inpatient stay or emergency department visit with a </a:t>
            </a:r>
            <a:r>
              <a:rPr lang="en-US" dirty="0">
                <a:effectLst/>
                <a:latin typeface="Source Sans Pro" panose="020B0503030403020204" pitchFamily="34" charset="0"/>
                <a:ea typeface="Source Sans Pro" panose="020B0503030403020204" pitchFamily="34" charset="0"/>
                <a:cs typeface="Open Sans Semibold" panose="020B0706030804020204" pitchFamily="34" charset="0"/>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a:t>
            </a:r>
            <a:r>
              <a:rPr lang="en-US" dirty="0">
                <a:latin typeface="Source Sans Pro" panose="020B0503030403020204" pitchFamily="34" charset="0"/>
                <a:ea typeface="Source Sans Pro" panose="020B0503030403020204" pitchFamily="34" charset="0"/>
                <a:cs typeface="Open Sans Semibold" panose="020B0706030804020204" pitchFamily="34" charset="0"/>
              </a:rPr>
              <a:t>, not the total amount of people that were hospitalized or visited the emergency department due to asthma. </a:t>
            </a:r>
            <a:r>
              <a:rPr lang="en-US" kern="100" dirty="0">
                <a:effectLst/>
                <a:latin typeface="Source Sans Pro" panose="020B0503030403020204" pitchFamily="34" charset="0"/>
                <a:ea typeface="Source Sans Pro" panose="020B0503030403020204" pitchFamily="34" charset="0"/>
                <a:cs typeface="Open Sans Semibold" panose="020B0706030804020204" pitchFamily="34" charset="0"/>
              </a:rPr>
              <a:t>Due to age-group limitations when using single-race estimates on CDC Wonder for county-level data, adult </a:t>
            </a:r>
            <a:r>
              <a:rPr lang="en-US" dirty="0">
                <a:latin typeface="Source Sans Pro" panose="020B0503030403020204" pitchFamily="34" charset="0"/>
                <a:ea typeface="Source Sans Pro" panose="020B0503030403020204" pitchFamily="34" charset="0"/>
                <a:cs typeface="Open Sans Semibold" panose="020B0706030804020204" pitchFamily="34" charset="0"/>
              </a:rPr>
              <a:t>data includes residents ages 20+ years and child data includes residents ages 0-19 years.</a:t>
            </a:r>
            <a:endParaRPr lang="en-US" dirty="0">
              <a:effectLst/>
              <a:latin typeface="Source Sans Pro" panose="020B0503030403020204" pitchFamily="34" charset="0"/>
              <a:ea typeface="Source Sans Pro" panose="020B0503030403020204" pitchFamily="34" charset="0"/>
              <a:cs typeface="Open Sans Semibold" panose="020B0706030804020204" pitchFamily="34" charset="0"/>
            </a:endParaRPr>
          </a:p>
          <a:p>
            <a:endParaRPr lang="en-US" dirty="0"/>
          </a:p>
        </p:txBody>
      </p:sp>
    </p:spTree>
    <p:extLst>
      <p:ext uri="{BB962C8B-B14F-4D97-AF65-F5344CB8AC3E}">
        <p14:creationId xmlns:p14="http://schemas.microsoft.com/office/powerpoint/2010/main" val="381248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87181-0B66-5D64-05D8-73B24E339A24}"/>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Methods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B3C4F6A4-0468-921E-E911-6991BF0605FB}"/>
              </a:ext>
            </a:extLst>
          </p:cNvPr>
          <p:cNvSpPr>
            <a:spLocks noGrp="1"/>
          </p:cNvSpPr>
          <p:nvPr>
            <p:ph idx="1"/>
          </p:nvPr>
        </p:nvSpPr>
        <p:spPr/>
        <p:txBody>
          <a:bodyPr>
            <a:normAutofit fontScale="85000" lnSpcReduction="10000"/>
          </a:bodyPr>
          <a:lstStyle/>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b="1" i="0" u="sng"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Asthma Hospitalizations &amp; Emergency Department Visits for Adults &amp; Children Enrolled In Medicaid</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lang="en-US" dirty="0">
                <a:solidFill>
                  <a:srgbClr val="141313"/>
                </a:solidFill>
                <a:latin typeface="Source Sans Pro" panose="020B0503030403020204" pitchFamily="34" charset="0"/>
                <a:ea typeface="Source Sans Pro" panose="020B0503030403020204" pitchFamily="34" charset="0"/>
                <a:cs typeface="Calibri" panose="020F0502020204030204" pitchFamily="34" charset="0"/>
              </a:rPr>
              <a:t>	</a:t>
            </a:r>
            <a:r>
              <a:rPr kumimoji="0" lang="en-US"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Data was calculated by retrieving the total amount of asthma hospitalizations &amp; emergency department visits specifically for adults and children enrolled in Medicaid/Medicaid HMO. </a:t>
            </a:r>
            <a:r>
              <a:rPr kumimoji="0" lang="en-US"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The Medicaid population was obtained from the Ohio Department of Medicaid. The number included in the denominator to calculate rates do not include Medicaid </a:t>
            </a:r>
            <a:r>
              <a:rPr kumimoji="0" lang="en-US" b="0" i="0" u="none" strike="noStrike" kern="1200" cap="none" spc="0" normalizeH="0" baseline="0" noProof="0" dirty="0" err="1">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MyCare</a:t>
            </a:r>
            <a:r>
              <a:rPr kumimoji="0" lang="en-US" b="0" i="0" u="none" strike="noStrike" kern="1200" cap="none" spc="0" normalizeH="0" baseline="0" noProof="0" dirty="0">
                <a:ln>
                  <a:noFill/>
                </a:ln>
                <a:solidFill>
                  <a:sysClr val="windowText" lastClr="000000"/>
                </a:solidFill>
                <a:effectLst/>
                <a:uLnTx/>
                <a:uFillTx/>
                <a:latin typeface="Source Sans Pro" panose="020B0503030403020204" pitchFamily="34" charset="0"/>
                <a:ea typeface="Source Sans Pro" panose="020B0503030403020204" pitchFamily="34" charset="0"/>
                <a:cs typeface="Calibri" panose="020F0502020204030204" pitchFamily="34" charset="0"/>
              </a:rPr>
              <a:t> recipients. Child data includes Ohio residents ages 0-18 and adult data includes Ohio residents ages 19+.</a:t>
            </a:r>
            <a:endParaRPr kumimoji="0" lang="en-US"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b="1" i="0" u="sng"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Asthma Death</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Times New Roman" panose="02020603050405020304" pitchFamily="18" charset="0"/>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1752480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D46B5-70DF-7DF4-85CE-2FFF4F9F38A8}"/>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Data Sources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668A7AFE-E762-6ABE-BA15-6FFB34F79D91}"/>
              </a:ext>
            </a:extLst>
          </p:cNvPr>
          <p:cNvSpPr>
            <a:spLocks noGrp="1"/>
          </p:cNvSpPr>
          <p:nvPr>
            <p:ph idx="1"/>
          </p:nvPr>
        </p:nvSpPr>
        <p:spPr/>
        <p:txBody>
          <a:bodyPr>
            <a:normAutofit/>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kumimoji="0" lang="en-US" sz="28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1</a:t>
            </a: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 United States Census Bureau, 2021 </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2) Ohio Hospital Association (OHA). Clinical-Financial Database, 2016-2021.   </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3) Ohio Department of Health, Bureau of Vital Statistics, 2016-2021</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rPr>
              <a:t>5) </a:t>
            </a: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Times New Roman" panose="02020603050405020304" pitchFamily="18" charset="0"/>
              </a:rPr>
              <a:t>Ohio Department of Medicaid (ODM). Enrollment Data, 2016-2021</a:t>
            </a:r>
          </a:p>
          <a:p>
            <a:pPr marL="342900" marR="0" lvl="0" indent="-342900" algn="l" defTabSz="457200" rtl="0" eaLnBrk="1" fontAlgn="base" latinLnBrk="0" hangingPunct="1">
              <a:lnSpc>
                <a:spcPct val="100000"/>
              </a:lnSpc>
              <a:spcBef>
                <a:spcPct val="20000"/>
              </a:spcBef>
              <a:spcAft>
                <a:spcPct val="0"/>
              </a:spcAft>
              <a:buClrTx/>
              <a:buSzTx/>
              <a:buFont typeface="Arial" charset="0"/>
              <a:buNone/>
              <a:tabLst/>
              <a:defRPr/>
            </a:pPr>
            <a:r>
              <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Times New Roman" panose="02020603050405020304" pitchFamily="18" charset="0"/>
              </a:rPr>
              <a:t>6) Ohio Medicaid Assessment Survey (OMAS)</a:t>
            </a:r>
            <a:endParaRPr kumimoji="0" lang="en-US" sz="2600" b="0" i="0" u="none" strike="noStrike" kern="1200" cap="none" spc="0" normalizeH="0" baseline="0" noProof="0" dirty="0">
              <a:ln>
                <a:noFill/>
              </a:ln>
              <a:solidFill>
                <a:srgbClr val="141313"/>
              </a:solidFill>
              <a:effectLst/>
              <a:uLnTx/>
              <a:uFillTx/>
              <a:latin typeface="Source Sans Pro" panose="020B0503030403020204" pitchFamily="34" charset="0"/>
              <a:ea typeface="Source Sans Pro" panose="020B050303040302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3523661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35F5A-3B5D-1FFC-D7C9-6C3A8E80B481}"/>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Table of Contents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339C349D-0BEE-C094-1751-8EC58A3CCFF5}"/>
              </a:ext>
            </a:extLst>
          </p:cNvPr>
          <p:cNvSpPr>
            <a:spLocks noGrp="1"/>
          </p:cNvSpPr>
          <p:nvPr>
            <p:ph idx="1"/>
          </p:nvPr>
        </p:nvSpPr>
        <p:spPr>
          <a:xfrm>
            <a:off x="195309" y="1825625"/>
            <a:ext cx="11869444" cy="4351338"/>
          </a:xfrm>
        </p:spPr>
        <p:txBody>
          <a:bodyPr>
            <a:normAutofit fontScale="700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Background………………………………………………………………………………….................………...3</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Medicaid Rates………………………………………………………………………………………..…….…..12</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Asthma Mortality…………………………………………………………………………………..…………...14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Key Findings…………………………………………………………………………………………………….....15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Methods……………………………………………………………………………………………….…….……16</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a:rPr>
              <a:t>Data Sources………………………………………………………………………………………................…18</a:t>
            </a:r>
          </a:p>
          <a:p>
            <a:endParaRPr lang="en-US" dirty="0"/>
          </a:p>
        </p:txBody>
      </p:sp>
    </p:spTree>
    <p:extLst>
      <p:ext uri="{BB962C8B-B14F-4D97-AF65-F5344CB8AC3E}">
        <p14:creationId xmlns:p14="http://schemas.microsoft.com/office/powerpoint/2010/main" val="2188880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459ED7-E8AE-5EBC-B60F-B1D5FEC3AB99}"/>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557869EB-402E-1947-D8EC-2415A3A9D964}"/>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a:t>
            </a:r>
            <a:r>
              <a:rPr lang="en-US" sz="24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4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4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4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4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400" dirty="0">
                <a:solidFill>
                  <a:srgbClr val="0070C0"/>
                </a:solidFill>
                <a:latin typeface="Source Sans Pro" panose="020B0503030403020204" pitchFamily="34" charset="0"/>
                <a:ea typeface="Source Sans Pro" panose="020B0503030403020204" pitchFamily="34" charset="0"/>
                <a:cs typeface="Times New Roman"/>
              </a:rPr>
              <a:t>.</a:t>
            </a:r>
          </a:p>
          <a:p>
            <a:pPr marL="0" indent="0">
              <a:buNone/>
            </a:pPr>
            <a:endParaRPr lang="en-US" dirty="0"/>
          </a:p>
        </p:txBody>
      </p:sp>
    </p:spTree>
    <p:extLst>
      <p:ext uri="{BB962C8B-B14F-4D97-AF65-F5344CB8AC3E}">
        <p14:creationId xmlns:p14="http://schemas.microsoft.com/office/powerpoint/2010/main" val="36128514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32188B-B5D4-C35C-1F89-4D3FAE168FBF}"/>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32FAC24B-D849-6066-2156-2FF5596BC34C}"/>
              </a:ext>
            </a:extLst>
          </p:cNvPr>
          <p:cNvSpPr>
            <a:spLocks noGrp="1"/>
          </p:cNvSpPr>
          <p:nvPr>
            <p:ph idx="1"/>
          </p:nvPr>
        </p:nvSpPr>
        <p:spPr/>
        <p:txBody>
          <a:bodyPr/>
          <a:lstStyle/>
          <a:p>
            <a:r>
              <a:rPr lang="en-US" sz="2400" dirty="0">
                <a:latin typeface="Source Sans Pro" panose="020B0503030403020204" pitchFamily="34" charset="0"/>
                <a:ea typeface="Source Sans Pro" panose="020B0503030403020204" pitchFamily="34" charset="0"/>
                <a:cs typeface="Calibri"/>
              </a:rPr>
              <a:t>Email: </a:t>
            </a:r>
            <a:r>
              <a:rPr lang="en-US" sz="24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400" dirty="0">
              <a:latin typeface="Source Sans Pro" panose="020B0503030403020204" pitchFamily="34" charset="0"/>
              <a:ea typeface="Source Sans Pro" panose="020B0503030403020204" pitchFamily="34" charset="0"/>
              <a:cs typeface="Calibri"/>
            </a:endParaRPr>
          </a:p>
          <a:p>
            <a:endParaRPr lang="en-US" sz="2400" dirty="0">
              <a:latin typeface="Source Sans Pro" panose="020B0503030403020204" pitchFamily="34" charset="0"/>
              <a:ea typeface="Source Sans Pro" panose="020B0503030403020204" pitchFamily="34" charset="0"/>
              <a:cs typeface="Calibri" panose="020F0502020204030204" pitchFamily="34" charset="0"/>
            </a:endParaRPr>
          </a:p>
          <a:p>
            <a:r>
              <a:rPr lang="en-US" sz="2400" dirty="0">
                <a:latin typeface="Source Sans Pro" panose="020B0503030403020204" pitchFamily="34" charset="0"/>
                <a:ea typeface="Source Sans Pro" panose="020B0503030403020204" pitchFamily="34" charset="0"/>
                <a:cs typeface="Calibri"/>
              </a:rPr>
              <a:t>Website: </a:t>
            </a:r>
            <a:r>
              <a:rPr lang="en-US" sz="24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4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17777718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descr="Ohio Department of Health logo.">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descr="Ohio Department of Health logo.">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FC8EA-7B87-A628-0F92-64A90513DF0C}"/>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Background</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ACE9DEB2-6747-AB70-4172-C4CE5150B454}"/>
              </a:ext>
            </a:extLst>
          </p:cNvPr>
          <p:cNvSpPr>
            <a:spLocks noGrp="1"/>
          </p:cNvSpPr>
          <p:nvPr>
            <p:ph idx="1"/>
          </p:nvPr>
        </p:nvSpPr>
        <p:spPr/>
        <p:txBody>
          <a:bodyPr/>
          <a:lstStyle/>
          <a:p>
            <a:pPr marL="0" indent="0">
              <a:buNone/>
            </a:pPr>
            <a:r>
              <a:rPr lang="en-US" sz="2800" dirty="0">
                <a:solidFill>
                  <a:schemeClr val="tx1"/>
                </a:solidFill>
                <a:latin typeface="Source Sans Pro" panose="020B0503030403020204" pitchFamily="34" charset="0"/>
                <a:ea typeface="Source Sans Pro" panose="020B0503030403020204" pitchFamily="34" charset="0"/>
                <a:cs typeface="Calibri"/>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6000137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6CF1C-0F22-D0A8-7EC0-3CBEEEEECB23}"/>
              </a:ext>
            </a:extLst>
          </p:cNvPr>
          <p:cNvSpPr>
            <a:spLocks noGrp="1"/>
          </p:cNvSpPr>
          <p:nvPr>
            <p:ph type="title"/>
          </p:nvPr>
        </p:nvSpPr>
        <p:spPr>
          <a:xfrm>
            <a:off x="1003176" y="365125"/>
            <a:ext cx="10350623" cy="1037547"/>
          </a:xfrm>
        </p:spPr>
        <p:txBody>
          <a:bodyPr>
            <a:normAutofit/>
          </a:bodyPr>
          <a:lstStyle/>
          <a:p>
            <a:r>
              <a:rPr lang="en-US" sz="3200" dirty="0">
                <a:latin typeface="Source Sans Pro Semibold" panose="020B0603030403020204" pitchFamily="34" charset="0"/>
                <a:ea typeface="Source Sans Pro Semibold" panose="020B0603030403020204" pitchFamily="34" charset="0"/>
                <a:cs typeface="Open Sans Semibold" panose="020B0706030804020204" pitchFamily="34" charset="0"/>
              </a:rPr>
              <a:t>Population Demographics of Columbiana County</a:t>
            </a:r>
            <a:endParaRPr lang="en-US" sz="3200" dirty="0">
              <a:latin typeface="Source Sans Pro Semibold" panose="020B0603030403020204" pitchFamily="34" charset="0"/>
              <a:ea typeface="Source Sans Pro Semibold" panose="020B0603030403020204" pitchFamily="34" charset="0"/>
            </a:endParaRPr>
          </a:p>
        </p:txBody>
      </p:sp>
      <p:graphicFrame>
        <p:nvGraphicFramePr>
          <p:cNvPr id="6" name="Content Placeholder 5">
            <a:extLst>
              <a:ext uri="{FF2B5EF4-FFF2-40B4-BE49-F238E27FC236}">
                <a16:creationId xmlns:a16="http://schemas.microsoft.com/office/drawing/2014/main" id="{87EF0771-AF64-759D-13AC-CECF729CCD6F}"/>
              </a:ext>
            </a:extLst>
          </p:cNvPr>
          <p:cNvGraphicFramePr>
            <a:graphicFrameLocks noGrp="1"/>
          </p:cNvGraphicFramePr>
          <p:nvPr>
            <p:ph idx="1"/>
            <p:extLst>
              <p:ext uri="{D42A27DB-BD31-4B8C-83A1-F6EECF244321}">
                <p14:modId xmlns:p14="http://schemas.microsoft.com/office/powerpoint/2010/main" val="4077375266"/>
              </p:ext>
            </p:extLst>
          </p:nvPr>
        </p:nvGraphicFramePr>
        <p:xfrm>
          <a:off x="1926454" y="1136342"/>
          <a:ext cx="6809173" cy="5005316"/>
        </p:xfrm>
        <a:graphic>
          <a:graphicData uri="http://schemas.openxmlformats.org/drawingml/2006/table">
            <a:tbl>
              <a:tblPr firstRow="1" bandRow="1">
                <a:tableStyleId>{5C22544A-7EE6-4342-B048-85BDC9FD1C3A}</a:tableStyleId>
              </a:tblPr>
              <a:tblGrid>
                <a:gridCol w="2139519">
                  <a:extLst>
                    <a:ext uri="{9D8B030D-6E8A-4147-A177-3AD203B41FA5}">
                      <a16:colId xmlns:a16="http://schemas.microsoft.com/office/drawing/2014/main" val="1227238671"/>
                    </a:ext>
                  </a:extLst>
                </a:gridCol>
                <a:gridCol w="2334827">
                  <a:extLst>
                    <a:ext uri="{9D8B030D-6E8A-4147-A177-3AD203B41FA5}">
                      <a16:colId xmlns:a16="http://schemas.microsoft.com/office/drawing/2014/main" val="2326271914"/>
                    </a:ext>
                  </a:extLst>
                </a:gridCol>
                <a:gridCol w="2334827">
                  <a:extLst>
                    <a:ext uri="{9D8B030D-6E8A-4147-A177-3AD203B41FA5}">
                      <a16:colId xmlns:a16="http://schemas.microsoft.com/office/drawing/2014/main" val="2621224750"/>
                    </a:ext>
                  </a:extLst>
                </a:gridCol>
              </a:tblGrid>
              <a:tr h="693726">
                <a:tc>
                  <a:txBody>
                    <a:bodyPr/>
                    <a:lstStyle/>
                    <a:p>
                      <a:pPr algn="ctr"/>
                      <a:r>
                        <a:rPr lang="en-US" dirty="0">
                          <a:latin typeface="+mn-lt"/>
                        </a:rPr>
                        <a:t>Measure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u="none" strike="noStrike" dirty="0">
                          <a:effectLst/>
                          <a:latin typeface="+mn-lt"/>
                          <a:ea typeface="Source Sans Pro" panose="020B0503030403020204" pitchFamily="34" charset="0"/>
                        </a:rPr>
                        <a:t>Columbiana County Population Estimate</a:t>
                      </a:r>
                      <a:endParaRPr lang="en-US" dirty="0">
                        <a:latin typeface="+mn-lt"/>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u="none" strike="noStrike" dirty="0">
                          <a:effectLst/>
                          <a:latin typeface="+mn-lt"/>
                          <a:ea typeface="Source Sans Pro" panose="020B0503030403020204" pitchFamily="34" charset="0"/>
                        </a:rPr>
                        <a:t>Ohio</a:t>
                      </a:r>
                      <a:endParaRPr lang="en-US" sz="1800" b="0" i="0" u="none" strike="noStrike" dirty="0">
                        <a:solidFill>
                          <a:srgbClr val="000000"/>
                        </a:solidFill>
                        <a:effectLst/>
                        <a:latin typeface="+mn-lt"/>
                        <a:ea typeface="Source Sans Pro" panose="020B0503030403020204" pitchFamily="34" charset="0"/>
                      </a:endParaRPr>
                    </a:p>
                    <a:p>
                      <a:endParaRPr lang="en-US" dirty="0">
                        <a:latin typeface="+mn-lt"/>
                      </a:endParaRPr>
                    </a:p>
                  </a:txBody>
                  <a:tcPr/>
                </a:tc>
                <a:extLst>
                  <a:ext uri="{0D108BD9-81ED-4DB2-BD59-A6C34878D82A}">
                    <a16:rowId xmlns:a16="http://schemas.microsoft.com/office/drawing/2014/main" val="374365845"/>
                  </a:ext>
                </a:extLst>
              </a:tr>
              <a:tr h="2774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Total Population</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102,331</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11,769,923</a:t>
                      </a:r>
                      <a:endParaRPr lang="en-US" sz="1100" dirty="0">
                        <a:latin typeface="+mn-lt"/>
                      </a:endParaRPr>
                    </a:p>
                  </a:txBody>
                  <a:tcPr/>
                </a:tc>
                <a:extLst>
                  <a:ext uri="{0D108BD9-81ED-4DB2-BD59-A6C34878D82A}">
                    <a16:rowId xmlns:a16="http://schemas.microsoft.com/office/drawing/2014/main" val="867691805"/>
                  </a:ext>
                </a:extLst>
              </a:tr>
              <a:tr h="2774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Less than 18 Years</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20.50%</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22.30%</a:t>
                      </a:r>
                      <a:endParaRPr lang="en-US" sz="1100" dirty="0">
                        <a:latin typeface="+mn-lt"/>
                      </a:endParaRPr>
                    </a:p>
                  </a:txBody>
                  <a:tcPr/>
                </a:tc>
                <a:extLst>
                  <a:ext uri="{0D108BD9-81ED-4DB2-BD59-A6C34878D82A}">
                    <a16:rowId xmlns:a16="http://schemas.microsoft.com/office/drawing/2014/main" val="2344008835"/>
                  </a:ext>
                </a:extLst>
              </a:tr>
              <a:tr h="2774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Black</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2.10%</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12.20%</a:t>
                      </a:r>
                      <a:endParaRPr lang="en-US" sz="1100" dirty="0">
                        <a:latin typeface="+mn-lt"/>
                      </a:endParaRPr>
                    </a:p>
                  </a:txBody>
                  <a:tcPr/>
                </a:tc>
                <a:extLst>
                  <a:ext uri="{0D108BD9-81ED-4DB2-BD59-A6C34878D82A}">
                    <a16:rowId xmlns:a16="http://schemas.microsoft.com/office/drawing/2014/main" val="243221535"/>
                  </a:ext>
                </a:extLst>
              </a:tr>
              <a:tr h="2774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Hispanic</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2.00%</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4.10%</a:t>
                      </a:r>
                      <a:endParaRPr lang="en-US" sz="1100" dirty="0">
                        <a:latin typeface="+mn-lt"/>
                      </a:endParaRPr>
                    </a:p>
                  </a:txBody>
                  <a:tcPr/>
                </a:tc>
                <a:extLst>
                  <a:ext uri="{0D108BD9-81ED-4DB2-BD59-A6C34878D82A}">
                    <a16:rowId xmlns:a16="http://schemas.microsoft.com/office/drawing/2014/main" val="510673369"/>
                  </a:ext>
                </a:extLst>
              </a:tr>
              <a:tr h="9018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of those 25 years and older with less than high school diploma</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10.50%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8.90%</a:t>
                      </a:r>
                      <a:endParaRPr lang="en-US" sz="1100" dirty="0">
                        <a:latin typeface="+mn-lt"/>
                      </a:endParaRPr>
                    </a:p>
                  </a:txBody>
                  <a:tcPr/>
                </a:tc>
                <a:extLst>
                  <a:ext uri="{0D108BD9-81ED-4DB2-BD59-A6C34878D82A}">
                    <a16:rowId xmlns:a16="http://schemas.microsoft.com/office/drawing/2014/main" val="1822810270"/>
                  </a:ext>
                </a:extLst>
              </a:tr>
              <a:tr h="90184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Civilian noninstitutional population without health insurance</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6.40%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6.30%</a:t>
                      </a:r>
                      <a:endParaRPr lang="en-US" sz="1100" dirty="0">
                        <a:latin typeface="+mn-lt"/>
                      </a:endParaRPr>
                    </a:p>
                  </a:txBody>
                  <a:tcPr/>
                </a:tc>
                <a:extLst>
                  <a:ext uri="{0D108BD9-81ED-4DB2-BD59-A6C34878D82A}">
                    <a16:rowId xmlns:a16="http://schemas.microsoft.com/office/drawing/2014/main" val="615169927"/>
                  </a:ext>
                </a:extLst>
              </a:tr>
              <a:tr h="485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Median household income</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$49,265 </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$62,262 </a:t>
                      </a:r>
                      <a:endParaRPr lang="en-US" sz="1100" dirty="0">
                        <a:latin typeface="+mn-lt"/>
                      </a:endParaRPr>
                    </a:p>
                  </a:txBody>
                  <a:tcPr/>
                </a:tc>
                <a:extLst>
                  <a:ext uri="{0D108BD9-81ED-4DB2-BD59-A6C34878D82A}">
                    <a16:rowId xmlns:a16="http://schemas.microsoft.com/office/drawing/2014/main" val="3871563440"/>
                  </a:ext>
                </a:extLst>
              </a:tr>
              <a:tr h="2774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in poverty</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12.90%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13.40%</a:t>
                      </a:r>
                      <a:endParaRPr lang="en-US" sz="1100" dirty="0">
                        <a:latin typeface="+mn-lt"/>
                      </a:endParaRPr>
                    </a:p>
                  </a:txBody>
                  <a:tcPr/>
                </a:tc>
                <a:extLst>
                  <a:ext uri="{0D108BD9-81ED-4DB2-BD59-A6C34878D82A}">
                    <a16:rowId xmlns:a16="http://schemas.microsoft.com/office/drawing/2014/main" val="2529931348"/>
                  </a:ext>
                </a:extLst>
              </a:tr>
              <a:tr h="48560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 of housing units that were vacant</a:t>
                      </a:r>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10.50%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u="none" strike="noStrike" dirty="0">
                          <a:effectLst/>
                          <a:latin typeface="+mn-lt"/>
                          <a:ea typeface="Source Sans Pro" panose="020B0503030403020204" pitchFamily="34" charset="0"/>
                        </a:rPr>
                        <a:t>9.10%</a:t>
                      </a:r>
                      <a:endParaRPr lang="en-US" sz="1100" b="0" i="0" u="none" strike="noStrike" dirty="0">
                        <a:solidFill>
                          <a:srgbClr val="000000"/>
                        </a:solidFill>
                        <a:effectLst/>
                        <a:latin typeface="+mn-lt"/>
                        <a:ea typeface="Source Sans Pro" panose="020B0503030403020204" pitchFamily="34" charset="0"/>
                      </a:endParaRPr>
                    </a:p>
                    <a:p>
                      <a:endParaRPr lang="en-US" sz="1100" dirty="0">
                        <a:latin typeface="+mn-lt"/>
                      </a:endParaRPr>
                    </a:p>
                  </a:txBody>
                  <a:tcPr/>
                </a:tc>
                <a:extLst>
                  <a:ext uri="{0D108BD9-81ED-4DB2-BD59-A6C34878D82A}">
                    <a16:rowId xmlns:a16="http://schemas.microsoft.com/office/drawing/2014/main" val="4262832506"/>
                  </a:ext>
                </a:extLst>
              </a:tr>
            </a:tbl>
          </a:graphicData>
        </a:graphic>
      </p:graphicFrame>
      <p:sp>
        <p:nvSpPr>
          <p:cNvPr id="7" name="TextBox 6">
            <a:extLst>
              <a:ext uri="{FF2B5EF4-FFF2-40B4-BE49-F238E27FC236}">
                <a16:creationId xmlns:a16="http://schemas.microsoft.com/office/drawing/2014/main" id="{16DC3DF8-F8A2-2617-146C-72A6DF418B78}"/>
              </a:ext>
            </a:extLst>
          </p:cNvPr>
          <p:cNvSpPr txBox="1"/>
          <p:nvPr/>
        </p:nvSpPr>
        <p:spPr>
          <a:xfrm rot="10800000" flipV="1">
            <a:off x="284086" y="6347530"/>
            <a:ext cx="1305018" cy="338554"/>
          </a:xfrm>
          <a:prstGeom prst="rect">
            <a:avLst/>
          </a:prstGeom>
          <a:noFill/>
        </p:spPr>
        <p:txBody>
          <a:bodyPr wrap="square" rtlCol="0">
            <a:spAutoFit/>
          </a:bodyPr>
          <a:lstStyle/>
          <a:p>
            <a:pPr algn="ctr"/>
            <a:r>
              <a:rPr lang="en-US" sz="800" dirty="0">
                <a:latin typeface="Source Sans Pro" panose="020B0503030403020204" pitchFamily="34" charset="0"/>
                <a:ea typeface="Source Sans Pro" panose="020B0503030403020204" pitchFamily="34" charset="0"/>
                <a:cs typeface="Calibri"/>
              </a:rPr>
              <a:t>Source: United States Census Bureau, Year 2021</a:t>
            </a:r>
          </a:p>
        </p:txBody>
      </p:sp>
    </p:spTree>
    <p:extLst>
      <p:ext uri="{BB962C8B-B14F-4D97-AF65-F5344CB8AC3E}">
        <p14:creationId xmlns:p14="http://schemas.microsoft.com/office/powerpoint/2010/main" val="819695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19DFA-C879-8C0C-2B0F-3EC6FE4926ED}"/>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Race-Age Group, Columbiana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7">
            <a:extLst>
              <a:ext uri="{FF2B5EF4-FFF2-40B4-BE49-F238E27FC236}">
                <a16:creationId xmlns:a16="http://schemas.microsoft.com/office/drawing/2014/main" id="{AAD51C7C-2A0D-EAB5-90C0-07732E423EF2}"/>
              </a:ext>
            </a:extLst>
          </p:cNvPr>
          <p:cNvGraphicFramePr>
            <a:graphicFrameLocks noGrp="1"/>
          </p:cNvGraphicFramePr>
          <p:nvPr>
            <p:ph idx="1"/>
            <p:extLst>
              <p:ext uri="{D42A27DB-BD31-4B8C-83A1-F6EECF244321}">
                <p14:modId xmlns:p14="http://schemas.microsoft.com/office/powerpoint/2010/main" val="216259159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id="{203FC0B3-0AC0-2CF3-ADC9-B8574FF94D03}"/>
              </a:ext>
            </a:extLst>
          </p:cNvPr>
          <p:cNvPicPr>
            <a:picLocks noChangeAspect="1"/>
          </p:cNvPicPr>
          <p:nvPr/>
        </p:nvPicPr>
        <p:blipFill>
          <a:blip r:embed="rId4"/>
          <a:stretch>
            <a:fillRect/>
          </a:stretch>
        </p:blipFill>
        <p:spPr>
          <a:xfrm>
            <a:off x="85078" y="6145390"/>
            <a:ext cx="4816813" cy="336712"/>
          </a:xfrm>
          <a:prstGeom prst="rect">
            <a:avLst/>
          </a:prstGeom>
        </p:spPr>
      </p:pic>
    </p:spTree>
    <p:extLst>
      <p:ext uri="{BB962C8B-B14F-4D97-AF65-F5344CB8AC3E}">
        <p14:creationId xmlns:p14="http://schemas.microsoft.com/office/powerpoint/2010/main" val="3931139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5BFD1-0B32-D8F7-8FA5-33286F6913EE}"/>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Race/Ethnic-Age Group, Columbiana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6">
            <a:extLst>
              <a:ext uri="{FF2B5EF4-FFF2-40B4-BE49-F238E27FC236}">
                <a16:creationId xmlns:a16="http://schemas.microsoft.com/office/drawing/2014/main" id="{CEA7257E-63D3-3930-55EB-C5E19B39C2B4}"/>
              </a:ext>
            </a:extLst>
          </p:cNvPr>
          <p:cNvGraphicFramePr>
            <a:graphicFrameLocks noGrp="1"/>
          </p:cNvGraphicFramePr>
          <p:nvPr>
            <p:ph idx="1"/>
            <p:extLst>
              <p:ext uri="{D42A27DB-BD31-4B8C-83A1-F6EECF244321}">
                <p14:modId xmlns:p14="http://schemas.microsoft.com/office/powerpoint/2010/main" val="287186029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id="{6C84B1E8-8320-57D6-CCB5-A2118A1C7ECB}"/>
              </a:ext>
            </a:extLst>
          </p:cNvPr>
          <p:cNvPicPr>
            <a:picLocks noChangeAspect="1"/>
          </p:cNvPicPr>
          <p:nvPr/>
        </p:nvPicPr>
        <p:blipFill>
          <a:blip r:embed="rId4"/>
          <a:stretch>
            <a:fillRect/>
          </a:stretch>
        </p:blipFill>
        <p:spPr>
          <a:xfrm>
            <a:off x="174523" y="6099054"/>
            <a:ext cx="4708762" cy="323117"/>
          </a:xfrm>
          <a:prstGeom prst="rect">
            <a:avLst/>
          </a:prstGeom>
        </p:spPr>
      </p:pic>
    </p:spTree>
    <p:extLst>
      <p:ext uri="{BB962C8B-B14F-4D97-AF65-F5344CB8AC3E}">
        <p14:creationId xmlns:p14="http://schemas.microsoft.com/office/powerpoint/2010/main" val="2590513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6E2F2-8159-60DA-5E2D-4B8533640277}"/>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Race-Age Group, Columbiana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6">
            <a:extLst>
              <a:ext uri="{FF2B5EF4-FFF2-40B4-BE49-F238E27FC236}">
                <a16:creationId xmlns:a16="http://schemas.microsoft.com/office/drawing/2014/main" id="{4FC3E001-0649-C7AC-C518-C623D83CA85A}"/>
              </a:ext>
            </a:extLst>
          </p:cNvPr>
          <p:cNvGraphicFramePr>
            <a:graphicFrameLocks noGrp="1"/>
          </p:cNvGraphicFramePr>
          <p:nvPr>
            <p:ph idx="1"/>
            <p:extLst>
              <p:ext uri="{D42A27DB-BD31-4B8C-83A1-F6EECF244321}">
                <p14:modId xmlns:p14="http://schemas.microsoft.com/office/powerpoint/2010/main" val="46522849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a:extLst>
              <a:ext uri="{FF2B5EF4-FFF2-40B4-BE49-F238E27FC236}">
                <a16:creationId xmlns:a16="http://schemas.microsoft.com/office/drawing/2014/main" id="{0A9914A7-09C0-788F-ACA2-EE2702BC3BC0}"/>
              </a:ext>
            </a:extLst>
          </p:cNvPr>
          <p:cNvPicPr>
            <a:picLocks noChangeAspect="1"/>
          </p:cNvPicPr>
          <p:nvPr/>
        </p:nvPicPr>
        <p:blipFill>
          <a:blip r:embed="rId4"/>
          <a:stretch>
            <a:fillRect/>
          </a:stretch>
        </p:blipFill>
        <p:spPr>
          <a:xfrm>
            <a:off x="371169" y="6082795"/>
            <a:ext cx="5066594" cy="410080"/>
          </a:xfrm>
          <a:prstGeom prst="rect">
            <a:avLst/>
          </a:prstGeom>
        </p:spPr>
      </p:pic>
    </p:spTree>
    <p:extLst>
      <p:ext uri="{BB962C8B-B14F-4D97-AF65-F5344CB8AC3E}">
        <p14:creationId xmlns:p14="http://schemas.microsoft.com/office/powerpoint/2010/main" val="38284167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4F14A-8864-FE66-E4F9-E7A032C7A1A8}"/>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Race/Ethnic-Age Group, Columbiana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7">
            <a:extLst>
              <a:ext uri="{FF2B5EF4-FFF2-40B4-BE49-F238E27FC236}">
                <a16:creationId xmlns:a16="http://schemas.microsoft.com/office/drawing/2014/main" id="{0FAEC3E9-D4C1-2330-9D1D-912A495CB4AE}"/>
              </a:ext>
            </a:extLst>
          </p:cNvPr>
          <p:cNvGraphicFramePr>
            <a:graphicFrameLocks noGrp="1"/>
          </p:cNvGraphicFramePr>
          <p:nvPr>
            <p:ph idx="1"/>
            <p:extLst>
              <p:ext uri="{D42A27DB-BD31-4B8C-83A1-F6EECF244321}">
                <p14:modId xmlns:p14="http://schemas.microsoft.com/office/powerpoint/2010/main" val="349405636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43E62F9A-DD4D-0471-D313-2891B9D8704F}"/>
              </a:ext>
            </a:extLst>
          </p:cNvPr>
          <p:cNvPicPr>
            <a:picLocks noChangeAspect="1"/>
          </p:cNvPicPr>
          <p:nvPr/>
        </p:nvPicPr>
        <p:blipFill>
          <a:blip r:embed="rId4"/>
          <a:stretch>
            <a:fillRect/>
          </a:stretch>
        </p:blipFill>
        <p:spPr>
          <a:xfrm>
            <a:off x="76200" y="6176962"/>
            <a:ext cx="4007528" cy="472413"/>
          </a:xfrm>
          <a:prstGeom prst="rect">
            <a:avLst/>
          </a:prstGeom>
        </p:spPr>
      </p:pic>
    </p:spTree>
    <p:extLst>
      <p:ext uri="{BB962C8B-B14F-4D97-AF65-F5344CB8AC3E}">
        <p14:creationId xmlns:p14="http://schemas.microsoft.com/office/powerpoint/2010/main" val="14036853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8C82B-7257-EE2B-F031-C1F293355F33}"/>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Hospitalization &amp; Emergency Department Visits by Sex-Age Group, Columbiana County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6">
            <a:extLst>
              <a:ext uri="{FF2B5EF4-FFF2-40B4-BE49-F238E27FC236}">
                <a16:creationId xmlns:a16="http://schemas.microsoft.com/office/drawing/2014/main" id="{BBDD0A0E-A33B-8270-70F3-00D179896386}"/>
              </a:ext>
            </a:extLst>
          </p:cNvPr>
          <p:cNvGraphicFramePr>
            <a:graphicFrameLocks noGrp="1"/>
          </p:cNvGraphicFramePr>
          <p:nvPr>
            <p:ph idx="1"/>
            <p:extLst>
              <p:ext uri="{D42A27DB-BD31-4B8C-83A1-F6EECF244321}">
                <p14:modId xmlns:p14="http://schemas.microsoft.com/office/powerpoint/2010/main" val="170767237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BB2AD47A-46C4-0ED5-68FC-A8C1E932C4C0}"/>
              </a:ext>
            </a:extLst>
          </p:cNvPr>
          <p:cNvPicPr>
            <a:picLocks noChangeAspect="1"/>
          </p:cNvPicPr>
          <p:nvPr/>
        </p:nvPicPr>
        <p:blipFill>
          <a:blip r:embed="rId4"/>
          <a:stretch>
            <a:fillRect/>
          </a:stretch>
        </p:blipFill>
        <p:spPr>
          <a:xfrm>
            <a:off x="297427" y="6176963"/>
            <a:ext cx="4314374" cy="306660"/>
          </a:xfrm>
          <a:prstGeom prst="rect">
            <a:avLst/>
          </a:prstGeom>
        </p:spPr>
      </p:pic>
    </p:spTree>
    <p:extLst>
      <p:ext uri="{BB962C8B-B14F-4D97-AF65-F5344CB8AC3E}">
        <p14:creationId xmlns:p14="http://schemas.microsoft.com/office/powerpoint/2010/main" val="1763942072"/>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6A4F18-DDD6-42BF-8965-FEC830DB34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5283</TotalTime>
  <Words>2009</Words>
  <Application>Microsoft Office PowerPoint</Application>
  <PresentationFormat>Widescreen</PresentationFormat>
  <Paragraphs>155</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Arial,Sans-Serif</vt:lpstr>
      <vt:lpstr>Calibri</vt:lpstr>
      <vt:lpstr>Open Sans SemiBold</vt:lpstr>
      <vt:lpstr>Source Sans Pro</vt:lpstr>
      <vt:lpstr>Source Sans Pro SemiBold</vt:lpstr>
      <vt:lpstr>1_Office Theme</vt:lpstr>
      <vt:lpstr>Office Theme</vt:lpstr>
      <vt:lpstr>Columbiana County: The Current Status of Asthma Burden</vt:lpstr>
      <vt:lpstr>Table of Contents </vt:lpstr>
      <vt:lpstr>Background</vt:lpstr>
      <vt:lpstr>Population Demographics of Columbiana County</vt:lpstr>
      <vt:lpstr>Rates of Asthma Hospitalization &amp; Emergency Department Visits by Race-Age Group, Columbiana County 2016-2021</vt:lpstr>
      <vt:lpstr>Rates of Asthma Hospitalization &amp; Emergency Department Visits by Race/Ethnic-Age Group, Columbiana County 2016-2021</vt:lpstr>
      <vt:lpstr>Rates of Asthma Hospitalization &amp; Emergency Department Visits by Race-Age Group, Columbiana County 2016-2021</vt:lpstr>
      <vt:lpstr>Rates of Asthma Hospitalization &amp; Emergency Department Visits by Race/Ethnic-Age Group, Columbiana County 2016-2021</vt:lpstr>
      <vt:lpstr>Rates of Asthma Hospitalization &amp; Emergency Department Visits by Sex-Age Group, Columbiana County 2016-2021</vt:lpstr>
      <vt:lpstr>Rates of Asthma Hospitalization &amp; Emergency Department Visits by Sex-Age Group, Columbiana County 2016-2021</vt:lpstr>
      <vt:lpstr>Rates of Asthma Hospitalization &amp; Emergency Department Visits by Month of Admission, Columbiana County and Ohio, 2021</vt:lpstr>
      <vt:lpstr>Rate of Asthma Hospitalizations, Children (0-18) on Medicaid, Columbiana County &amp; Ohio, 2016-2021</vt:lpstr>
      <vt:lpstr>Rate of Asthma Hospitalizations, Adults (19+) on Medicaid, Columbiana County &amp; Ohio, 2016-2021</vt:lpstr>
      <vt:lpstr>Rates of Asthma Death by Race-Age Group 2016-2021</vt:lpstr>
      <vt:lpstr>Summary/Key Findings</vt:lpstr>
      <vt:lpstr>Summary/Key Findings Continued</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2023-11-15T18:17:35Z</dcterms:modified>
</cp:coreProperties>
</file>