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DE46C8-D392-48DE-AF74-3145B575AB1E}" v="27" dt="2023-11-15T16:41:33.9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108" d="100"/>
          <a:sy n="108" d="100"/>
        </p:scale>
        <p:origin x="936" y="10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15DE46C8-D392-48DE-AF74-3145B575AB1E}"/>
    <pc:docChg chg="custSel addSld delSld modSld modSection">
      <pc:chgData name="Kira Bryant" userId="fde6f969-28da-402d-b662-e1ab71964167" providerId="ADAL" clId="{15DE46C8-D392-48DE-AF74-3145B575AB1E}" dt="2023-11-15T16:46:25.178" v="184"/>
      <pc:docMkLst>
        <pc:docMk/>
      </pc:docMkLst>
      <pc:sldChg chg="del">
        <pc:chgData name="Kira Bryant" userId="fde6f969-28da-402d-b662-e1ab71964167" providerId="ADAL" clId="{15DE46C8-D392-48DE-AF74-3145B575AB1E}" dt="2023-11-15T16:23:06.928" v="8" actId="2696"/>
        <pc:sldMkLst>
          <pc:docMk/>
          <pc:sldMk cId="720552170" sldId="261"/>
        </pc:sldMkLst>
      </pc:sldChg>
      <pc:sldChg chg="del">
        <pc:chgData name="Kira Bryant" userId="fde6f969-28da-402d-b662-e1ab71964167" providerId="ADAL" clId="{15DE46C8-D392-48DE-AF74-3145B575AB1E}" dt="2023-11-15T16:23:21.366" v="14" actId="2696"/>
        <pc:sldMkLst>
          <pc:docMk/>
          <pc:sldMk cId="3584031214" sldId="262"/>
        </pc:sldMkLst>
      </pc:sldChg>
      <pc:sldChg chg="delSp modSp mod">
        <pc:chgData name="Kira Bryant" userId="fde6f969-28da-402d-b662-e1ab71964167" providerId="ADAL" clId="{15DE46C8-D392-48DE-AF74-3145B575AB1E}" dt="2023-11-15T16:22:51.211" v="4" actId="21"/>
        <pc:sldMkLst>
          <pc:docMk/>
          <pc:sldMk cId="3552145038" sldId="266"/>
        </pc:sldMkLst>
        <pc:spChg chg="mod">
          <ac:chgData name="Kira Bryant" userId="fde6f969-28da-402d-b662-e1ab71964167" providerId="ADAL" clId="{15DE46C8-D392-48DE-AF74-3145B575AB1E}" dt="2023-11-15T16:22:08.651" v="2" actId="255"/>
          <ac:spMkLst>
            <pc:docMk/>
            <pc:sldMk cId="3552145038" sldId="266"/>
            <ac:spMk id="14" creationId="{B1537A7E-1419-CC3B-70E5-122A24C40B25}"/>
          </ac:spMkLst>
        </pc:spChg>
        <pc:spChg chg="mod">
          <ac:chgData name="Kira Bryant" userId="fde6f969-28da-402d-b662-e1ab71964167" providerId="ADAL" clId="{15DE46C8-D392-48DE-AF74-3145B575AB1E}" dt="2023-11-15T16:22:42.062" v="3"/>
          <ac:spMkLst>
            <pc:docMk/>
            <pc:sldMk cId="3552145038" sldId="266"/>
            <ac:spMk id="15" creationId="{FD926582-7DE4-E74B-B904-88D63229BA44}"/>
          </ac:spMkLst>
        </pc:spChg>
        <pc:spChg chg="del">
          <ac:chgData name="Kira Bryant" userId="fde6f969-28da-402d-b662-e1ab71964167" providerId="ADAL" clId="{15DE46C8-D392-48DE-AF74-3145B575AB1E}" dt="2023-11-15T16:22:51.211" v="4" actId="21"/>
          <ac:spMkLst>
            <pc:docMk/>
            <pc:sldMk cId="3552145038" sldId="266"/>
            <ac:spMk id="16" creationId="{A3F52138-CD10-23AD-AB66-3DAB3A7A62E3}"/>
          </ac:spMkLst>
        </pc:spChg>
      </pc:sldChg>
      <pc:sldChg chg="del">
        <pc:chgData name="Kira Bryant" userId="fde6f969-28da-402d-b662-e1ab71964167" providerId="ADAL" clId="{15DE46C8-D392-48DE-AF74-3145B575AB1E}" dt="2023-11-15T16:23:09.307" v="9" actId="2696"/>
        <pc:sldMkLst>
          <pc:docMk/>
          <pc:sldMk cId="3520034243" sldId="269"/>
        </pc:sldMkLst>
      </pc:sldChg>
      <pc:sldChg chg="del">
        <pc:chgData name="Kira Bryant" userId="fde6f969-28da-402d-b662-e1ab71964167" providerId="ADAL" clId="{15DE46C8-D392-48DE-AF74-3145B575AB1E}" dt="2023-11-15T16:23:11.805" v="10" actId="2696"/>
        <pc:sldMkLst>
          <pc:docMk/>
          <pc:sldMk cId="3577630578" sldId="270"/>
        </pc:sldMkLst>
      </pc:sldChg>
      <pc:sldChg chg="del">
        <pc:chgData name="Kira Bryant" userId="fde6f969-28da-402d-b662-e1ab71964167" providerId="ADAL" clId="{15DE46C8-D392-48DE-AF74-3145B575AB1E}" dt="2023-11-15T16:23:19.120" v="13" actId="2696"/>
        <pc:sldMkLst>
          <pc:docMk/>
          <pc:sldMk cId="2700839000" sldId="271"/>
        </pc:sldMkLst>
      </pc:sldChg>
      <pc:sldChg chg="del">
        <pc:chgData name="Kira Bryant" userId="fde6f969-28da-402d-b662-e1ab71964167" providerId="ADAL" clId="{15DE46C8-D392-48DE-AF74-3145B575AB1E}" dt="2023-11-15T16:23:14.180" v="11" actId="2696"/>
        <pc:sldMkLst>
          <pc:docMk/>
          <pc:sldMk cId="3290014256" sldId="272"/>
        </pc:sldMkLst>
      </pc:sldChg>
      <pc:sldChg chg="del">
        <pc:chgData name="Kira Bryant" userId="fde6f969-28da-402d-b662-e1ab71964167" providerId="ADAL" clId="{15DE46C8-D392-48DE-AF74-3145B575AB1E}" dt="2023-11-15T16:23:16.693" v="12" actId="2696"/>
        <pc:sldMkLst>
          <pc:docMk/>
          <pc:sldMk cId="3503205911" sldId="273"/>
        </pc:sldMkLst>
      </pc:sldChg>
      <pc:sldChg chg="del">
        <pc:chgData name="Kira Bryant" userId="fde6f969-28da-402d-b662-e1ab71964167" providerId="ADAL" clId="{15DE46C8-D392-48DE-AF74-3145B575AB1E}" dt="2023-11-15T16:22:59.128" v="6" actId="2696"/>
        <pc:sldMkLst>
          <pc:docMk/>
          <pc:sldMk cId="3105352478" sldId="275"/>
        </pc:sldMkLst>
      </pc:sldChg>
      <pc:sldChg chg="del">
        <pc:chgData name="Kira Bryant" userId="fde6f969-28da-402d-b662-e1ab71964167" providerId="ADAL" clId="{15DE46C8-D392-48DE-AF74-3145B575AB1E}" dt="2023-11-15T16:22:56.456" v="5" actId="2696"/>
        <pc:sldMkLst>
          <pc:docMk/>
          <pc:sldMk cId="778551092" sldId="276"/>
        </pc:sldMkLst>
      </pc:sldChg>
      <pc:sldChg chg="del">
        <pc:chgData name="Kira Bryant" userId="fde6f969-28da-402d-b662-e1ab71964167" providerId="ADAL" clId="{15DE46C8-D392-48DE-AF74-3145B575AB1E}" dt="2023-11-15T16:23:24.485" v="15" actId="2696"/>
        <pc:sldMkLst>
          <pc:docMk/>
          <pc:sldMk cId="508833710" sldId="278"/>
        </pc:sldMkLst>
      </pc:sldChg>
      <pc:sldChg chg="modSp new mod">
        <pc:chgData name="Kira Bryant" userId="fde6f969-28da-402d-b662-e1ab71964167" providerId="ADAL" clId="{15DE46C8-D392-48DE-AF74-3145B575AB1E}" dt="2023-11-15T16:23:55.995" v="19" actId="255"/>
        <pc:sldMkLst>
          <pc:docMk/>
          <pc:sldMk cId="2940247725" sldId="279"/>
        </pc:sldMkLst>
        <pc:spChg chg="mod">
          <ac:chgData name="Kira Bryant" userId="fde6f969-28da-402d-b662-e1ab71964167" providerId="ADAL" clId="{15DE46C8-D392-48DE-AF74-3145B575AB1E}" dt="2023-11-15T16:23:55.995" v="19" actId="255"/>
          <ac:spMkLst>
            <pc:docMk/>
            <pc:sldMk cId="2940247725" sldId="279"/>
            <ac:spMk id="2" creationId="{84835704-6260-9B54-2933-4C816DE40FCB}"/>
          </ac:spMkLst>
        </pc:spChg>
        <pc:spChg chg="mod">
          <ac:chgData name="Kira Bryant" userId="fde6f969-28da-402d-b662-e1ab71964167" providerId="ADAL" clId="{15DE46C8-D392-48DE-AF74-3145B575AB1E}" dt="2023-11-15T16:23:49.878" v="18" actId="27636"/>
          <ac:spMkLst>
            <pc:docMk/>
            <pc:sldMk cId="2940247725" sldId="279"/>
            <ac:spMk id="3" creationId="{16B6B531-FA13-CE76-847E-39DA0167216E}"/>
          </ac:spMkLst>
        </pc:spChg>
      </pc:sldChg>
      <pc:sldChg chg="modSp new mod">
        <pc:chgData name="Kira Bryant" userId="fde6f969-28da-402d-b662-e1ab71964167" providerId="ADAL" clId="{15DE46C8-D392-48DE-AF74-3145B575AB1E}" dt="2023-11-15T16:24:34.407" v="24" actId="255"/>
        <pc:sldMkLst>
          <pc:docMk/>
          <pc:sldMk cId="3399896742" sldId="280"/>
        </pc:sldMkLst>
        <pc:spChg chg="mod">
          <ac:chgData name="Kira Bryant" userId="fde6f969-28da-402d-b662-e1ab71964167" providerId="ADAL" clId="{15DE46C8-D392-48DE-AF74-3145B575AB1E}" dt="2023-11-15T16:24:34.407" v="24" actId="255"/>
          <ac:spMkLst>
            <pc:docMk/>
            <pc:sldMk cId="3399896742" sldId="280"/>
            <ac:spMk id="2" creationId="{968E71D3-D93B-DBE8-9EAC-631F360A92FF}"/>
          </ac:spMkLst>
        </pc:spChg>
        <pc:spChg chg="mod">
          <ac:chgData name="Kira Bryant" userId="fde6f969-28da-402d-b662-e1ab71964167" providerId="ADAL" clId="{15DE46C8-D392-48DE-AF74-3145B575AB1E}" dt="2023-11-15T16:24:27.772" v="23" actId="5793"/>
          <ac:spMkLst>
            <pc:docMk/>
            <pc:sldMk cId="3399896742" sldId="280"/>
            <ac:spMk id="3" creationId="{98B3153A-F14F-4F9B-B39C-7658E70110B6}"/>
          </ac:spMkLst>
        </pc:spChg>
      </pc:sldChg>
      <pc:sldChg chg="addSp delSp modSp new mod">
        <pc:chgData name="Kira Bryant" userId="fde6f969-28da-402d-b662-e1ab71964167" providerId="ADAL" clId="{15DE46C8-D392-48DE-AF74-3145B575AB1E}" dt="2023-11-15T16:25:52.543" v="35" actId="207"/>
        <pc:sldMkLst>
          <pc:docMk/>
          <pc:sldMk cId="4003046545" sldId="281"/>
        </pc:sldMkLst>
        <pc:spChg chg="mod">
          <ac:chgData name="Kira Bryant" userId="fde6f969-28da-402d-b662-e1ab71964167" providerId="ADAL" clId="{15DE46C8-D392-48DE-AF74-3145B575AB1E}" dt="2023-11-15T16:24:53.266" v="27" actId="255"/>
          <ac:spMkLst>
            <pc:docMk/>
            <pc:sldMk cId="4003046545" sldId="281"/>
            <ac:spMk id="2" creationId="{38DFB977-1FCC-CA3D-9197-3C938AE97683}"/>
          </ac:spMkLst>
        </pc:spChg>
        <pc:spChg chg="del">
          <ac:chgData name="Kira Bryant" userId="fde6f969-28da-402d-b662-e1ab71964167" providerId="ADAL" clId="{15DE46C8-D392-48DE-AF74-3145B575AB1E}" dt="2023-11-15T16:25:09.235" v="28"/>
          <ac:spMkLst>
            <pc:docMk/>
            <pc:sldMk cId="4003046545" sldId="281"/>
            <ac:spMk id="3" creationId="{FDF83020-8458-CA4C-6DE9-E985D4D2E683}"/>
          </ac:spMkLst>
        </pc:spChg>
        <pc:spChg chg="add mod">
          <ac:chgData name="Kira Bryant" userId="fde6f969-28da-402d-b662-e1ab71964167" providerId="ADAL" clId="{15DE46C8-D392-48DE-AF74-3145B575AB1E}" dt="2023-11-15T16:25:21.340" v="29"/>
          <ac:spMkLst>
            <pc:docMk/>
            <pc:sldMk cId="4003046545" sldId="281"/>
            <ac:spMk id="5" creationId="{41C2FC8D-77E3-405E-0C26-C7049F3A1623}"/>
          </ac:spMkLst>
        </pc:spChg>
        <pc:graphicFrameChg chg="add mod modGraphic">
          <ac:chgData name="Kira Bryant" userId="fde6f969-28da-402d-b662-e1ab71964167" providerId="ADAL" clId="{15DE46C8-D392-48DE-AF74-3145B575AB1E}" dt="2023-11-15T16:25:52.543" v="35" actId="207"/>
          <ac:graphicFrameMkLst>
            <pc:docMk/>
            <pc:sldMk cId="4003046545" sldId="281"/>
            <ac:graphicFrameMk id="4" creationId="{B4217292-6668-E9EF-8299-E3C1654EAA2B}"/>
          </ac:graphicFrameMkLst>
        </pc:graphicFrameChg>
      </pc:sldChg>
      <pc:sldChg chg="addSp delSp modSp new mod modNotesTx">
        <pc:chgData name="Kira Bryant" userId="fde6f969-28da-402d-b662-e1ab71964167" providerId="ADAL" clId="{15DE46C8-D392-48DE-AF74-3145B575AB1E}" dt="2023-11-15T16:27:12.559" v="44"/>
        <pc:sldMkLst>
          <pc:docMk/>
          <pc:sldMk cId="3144230771" sldId="282"/>
        </pc:sldMkLst>
        <pc:spChg chg="mod">
          <ac:chgData name="Kira Bryant" userId="fde6f969-28da-402d-b662-e1ab71964167" providerId="ADAL" clId="{15DE46C8-D392-48DE-AF74-3145B575AB1E}" dt="2023-11-15T16:26:25.657" v="39" actId="255"/>
          <ac:spMkLst>
            <pc:docMk/>
            <pc:sldMk cId="3144230771" sldId="282"/>
            <ac:spMk id="2" creationId="{B9CB6597-3312-9999-6282-159FE9AA3FEE}"/>
          </ac:spMkLst>
        </pc:spChg>
        <pc:spChg chg="del">
          <ac:chgData name="Kira Bryant" userId="fde6f969-28da-402d-b662-e1ab71964167" providerId="ADAL" clId="{15DE46C8-D392-48DE-AF74-3145B575AB1E}" dt="2023-11-15T16:26:34.302" v="40"/>
          <ac:spMkLst>
            <pc:docMk/>
            <pc:sldMk cId="3144230771" sldId="282"/>
            <ac:spMk id="3" creationId="{49A3FD20-0747-B454-6F8A-69224D5853BA}"/>
          </ac:spMkLst>
        </pc:spChg>
        <pc:graphicFrameChg chg="add mod">
          <ac:chgData name="Kira Bryant" userId="fde6f969-28da-402d-b662-e1ab71964167" providerId="ADAL" clId="{15DE46C8-D392-48DE-AF74-3145B575AB1E}" dt="2023-11-15T16:26:34.302" v="40"/>
          <ac:graphicFrameMkLst>
            <pc:docMk/>
            <pc:sldMk cId="3144230771" sldId="282"/>
            <ac:graphicFrameMk id="4" creationId="{D023BB2B-16B4-7442-161C-FBC4220A0945}"/>
          </ac:graphicFrameMkLst>
        </pc:graphicFrameChg>
        <pc:picChg chg="add mod">
          <ac:chgData name="Kira Bryant" userId="fde6f969-28da-402d-b662-e1ab71964167" providerId="ADAL" clId="{15DE46C8-D392-48DE-AF74-3145B575AB1E}" dt="2023-11-15T16:26:56.047" v="43" actId="688"/>
          <ac:picMkLst>
            <pc:docMk/>
            <pc:sldMk cId="3144230771" sldId="282"/>
            <ac:picMk id="5" creationId="{5C845FD3-A821-A03C-33E4-B46138C78252}"/>
          </ac:picMkLst>
        </pc:picChg>
      </pc:sldChg>
      <pc:sldChg chg="addSp delSp modSp new mod modNotesTx">
        <pc:chgData name="Kira Bryant" userId="fde6f969-28da-402d-b662-e1ab71964167" providerId="ADAL" clId="{15DE46C8-D392-48DE-AF74-3145B575AB1E}" dt="2023-11-15T16:29:01.777" v="53"/>
        <pc:sldMkLst>
          <pc:docMk/>
          <pc:sldMk cId="2038705920" sldId="283"/>
        </pc:sldMkLst>
        <pc:spChg chg="mod">
          <ac:chgData name="Kira Bryant" userId="fde6f969-28da-402d-b662-e1ab71964167" providerId="ADAL" clId="{15DE46C8-D392-48DE-AF74-3145B575AB1E}" dt="2023-11-15T16:27:54.931" v="48" actId="255"/>
          <ac:spMkLst>
            <pc:docMk/>
            <pc:sldMk cId="2038705920" sldId="283"/>
            <ac:spMk id="2" creationId="{20849DA0-310D-D372-0966-A20FFDCF3936}"/>
          </ac:spMkLst>
        </pc:spChg>
        <pc:spChg chg="del">
          <ac:chgData name="Kira Bryant" userId="fde6f969-28da-402d-b662-e1ab71964167" providerId="ADAL" clId="{15DE46C8-D392-48DE-AF74-3145B575AB1E}" dt="2023-11-15T16:28:28.893" v="49"/>
          <ac:spMkLst>
            <pc:docMk/>
            <pc:sldMk cId="2038705920" sldId="283"/>
            <ac:spMk id="3" creationId="{3923B6F7-A6EA-3DC6-927F-A920ACC2FF9A}"/>
          </ac:spMkLst>
        </pc:spChg>
        <pc:graphicFrameChg chg="add mod">
          <ac:chgData name="Kira Bryant" userId="fde6f969-28da-402d-b662-e1ab71964167" providerId="ADAL" clId="{15DE46C8-D392-48DE-AF74-3145B575AB1E}" dt="2023-11-15T16:28:28.893" v="49"/>
          <ac:graphicFrameMkLst>
            <pc:docMk/>
            <pc:sldMk cId="2038705920" sldId="283"/>
            <ac:graphicFrameMk id="4" creationId="{4E9900DD-7CCA-FAAF-1C51-13D3163FBED0}"/>
          </ac:graphicFrameMkLst>
        </pc:graphicFrameChg>
        <pc:picChg chg="add mod">
          <ac:chgData name="Kira Bryant" userId="fde6f969-28da-402d-b662-e1ab71964167" providerId="ADAL" clId="{15DE46C8-D392-48DE-AF74-3145B575AB1E}" dt="2023-11-15T16:28:50.781" v="52" actId="688"/>
          <ac:picMkLst>
            <pc:docMk/>
            <pc:sldMk cId="2038705920" sldId="283"/>
            <ac:picMk id="5" creationId="{33FE9F6F-6755-A56D-8CA0-D467213F6408}"/>
          </ac:picMkLst>
        </pc:picChg>
      </pc:sldChg>
      <pc:sldChg chg="addSp delSp modSp new mod modNotesTx">
        <pc:chgData name="Kira Bryant" userId="fde6f969-28da-402d-b662-e1ab71964167" providerId="ADAL" clId="{15DE46C8-D392-48DE-AF74-3145B575AB1E}" dt="2023-11-15T16:30:17.721" v="62"/>
        <pc:sldMkLst>
          <pc:docMk/>
          <pc:sldMk cId="3925378940" sldId="284"/>
        </pc:sldMkLst>
        <pc:spChg chg="mod">
          <ac:chgData name="Kira Bryant" userId="fde6f969-28da-402d-b662-e1ab71964167" providerId="ADAL" clId="{15DE46C8-D392-48DE-AF74-3145B575AB1E}" dt="2023-11-15T16:29:32.445" v="57" actId="255"/>
          <ac:spMkLst>
            <pc:docMk/>
            <pc:sldMk cId="3925378940" sldId="284"/>
            <ac:spMk id="2" creationId="{76707A62-39B4-A6A5-7CB1-143E61D75C33}"/>
          </ac:spMkLst>
        </pc:spChg>
        <pc:spChg chg="del">
          <ac:chgData name="Kira Bryant" userId="fde6f969-28da-402d-b662-e1ab71964167" providerId="ADAL" clId="{15DE46C8-D392-48DE-AF74-3145B575AB1E}" dt="2023-11-15T16:29:40.418" v="58"/>
          <ac:spMkLst>
            <pc:docMk/>
            <pc:sldMk cId="3925378940" sldId="284"/>
            <ac:spMk id="3" creationId="{0BD19059-00E4-EF1B-6C72-E7B5D8D8B432}"/>
          </ac:spMkLst>
        </pc:spChg>
        <pc:graphicFrameChg chg="add mod">
          <ac:chgData name="Kira Bryant" userId="fde6f969-28da-402d-b662-e1ab71964167" providerId="ADAL" clId="{15DE46C8-D392-48DE-AF74-3145B575AB1E}" dt="2023-11-15T16:29:40.418" v="58"/>
          <ac:graphicFrameMkLst>
            <pc:docMk/>
            <pc:sldMk cId="3925378940" sldId="284"/>
            <ac:graphicFrameMk id="4" creationId="{1076107F-AC15-2A35-02AC-350CE1D34C38}"/>
          </ac:graphicFrameMkLst>
        </pc:graphicFrameChg>
        <pc:picChg chg="add mod">
          <ac:chgData name="Kira Bryant" userId="fde6f969-28da-402d-b662-e1ab71964167" providerId="ADAL" clId="{15DE46C8-D392-48DE-AF74-3145B575AB1E}" dt="2023-11-15T16:30:01.255" v="61" actId="688"/>
          <ac:picMkLst>
            <pc:docMk/>
            <pc:sldMk cId="3925378940" sldId="284"/>
            <ac:picMk id="5" creationId="{3865C541-0574-0F9B-B64B-65FD99143759}"/>
          </ac:picMkLst>
        </pc:picChg>
      </pc:sldChg>
      <pc:sldChg chg="addSp delSp modSp new mod modNotesTx">
        <pc:chgData name="Kira Bryant" userId="fde6f969-28da-402d-b662-e1ab71964167" providerId="ADAL" clId="{15DE46C8-D392-48DE-AF74-3145B575AB1E}" dt="2023-11-15T16:31:29.426" v="71"/>
        <pc:sldMkLst>
          <pc:docMk/>
          <pc:sldMk cId="1747261611" sldId="285"/>
        </pc:sldMkLst>
        <pc:spChg chg="mod">
          <ac:chgData name="Kira Bryant" userId="fde6f969-28da-402d-b662-e1ab71964167" providerId="ADAL" clId="{15DE46C8-D392-48DE-AF74-3145B575AB1E}" dt="2023-11-15T16:30:44.307" v="66" actId="255"/>
          <ac:spMkLst>
            <pc:docMk/>
            <pc:sldMk cId="1747261611" sldId="285"/>
            <ac:spMk id="2" creationId="{B8FDF54F-1541-D6AD-4010-550126725E47}"/>
          </ac:spMkLst>
        </pc:spChg>
        <pc:spChg chg="del">
          <ac:chgData name="Kira Bryant" userId="fde6f969-28da-402d-b662-e1ab71964167" providerId="ADAL" clId="{15DE46C8-D392-48DE-AF74-3145B575AB1E}" dt="2023-11-15T16:30:52.204" v="67"/>
          <ac:spMkLst>
            <pc:docMk/>
            <pc:sldMk cId="1747261611" sldId="285"/>
            <ac:spMk id="3" creationId="{8404F9C7-1FA8-C244-C8E6-BB0F0E9CA847}"/>
          </ac:spMkLst>
        </pc:spChg>
        <pc:graphicFrameChg chg="add mod">
          <ac:chgData name="Kira Bryant" userId="fde6f969-28da-402d-b662-e1ab71964167" providerId="ADAL" clId="{15DE46C8-D392-48DE-AF74-3145B575AB1E}" dt="2023-11-15T16:30:52.204" v="67"/>
          <ac:graphicFrameMkLst>
            <pc:docMk/>
            <pc:sldMk cId="1747261611" sldId="285"/>
            <ac:graphicFrameMk id="4" creationId="{E61FF928-4142-314B-0058-C9461AF6E372}"/>
          </ac:graphicFrameMkLst>
        </pc:graphicFrameChg>
        <pc:picChg chg="add mod">
          <ac:chgData name="Kira Bryant" userId="fde6f969-28da-402d-b662-e1ab71964167" providerId="ADAL" clId="{15DE46C8-D392-48DE-AF74-3145B575AB1E}" dt="2023-11-15T16:31:13.220" v="70" actId="688"/>
          <ac:picMkLst>
            <pc:docMk/>
            <pc:sldMk cId="1747261611" sldId="285"/>
            <ac:picMk id="5" creationId="{8591E42B-1113-FF08-1075-02CEA781CCCD}"/>
          </ac:picMkLst>
        </pc:picChg>
      </pc:sldChg>
      <pc:sldChg chg="addSp delSp modSp new mod modNotesTx">
        <pc:chgData name="Kira Bryant" userId="fde6f969-28da-402d-b662-e1ab71964167" providerId="ADAL" clId="{15DE46C8-D392-48DE-AF74-3145B575AB1E}" dt="2023-11-15T16:32:38.809" v="80"/>
        <pc:sldMkLst>
          <pc:docMk/>
          <pc:sldMk cId="75799726" sldId="286"/>
        </pc:sldMkLst>
        <pc:spChg chg="mod">
          <ac:chgData name="Kira Bryant" userId="fde6f969-28da-402d-b662-e1ab71964167" providerId="ADAL" clId="{15DE46C8-D392-48DE-AF74-3145B575AB1E}" dt="2023-11-15T16:31:51.702" v="75" actId="255"/>
          <ac:spMkLst>
            <pc:docMk/>
            <pc:sldMk cId="75799726" sldId="286"/>
            <ac:spMk id="2" creationId="{5D9C7497-92E5-0284-90AD-3D270E3003C2}"/>
          </ac:spMkLst>
        </pc:spChg>
        <pc:spChg chg="del">
          <ac:chgData name="Kira Bryant" userId="fde6f969-28da-402d-b662-e1ab71964167" providerId="ADAL" clId="{15DE46C8-D392-48DE-AF74-3145B575AB1E}" dt="2023-11-15T16:31:59.179" v="76"/>
          <ac:spMkLst>
            <pc:docMk/>
            <pc:sldMk cId="75799726" sldId="286"/>
            <ac:spMk id="3" creationId="{89650FF1-BBCB-1D88-DAB7-C0416849A353}"/>
          </ac:spMkLst>
        </pc:spChg>
        <pc:graphicFrameChg chg="add mod">
          <ac:chgData name="Kira Bryant" userId="fde6f969-28da-402d-b662-e1ab71964167" providerId="ADAL" clId="{15DE46C8-D392-48DE-AF74-3145B575AB1E}" dt="2023-11-15T16:31:59.179" v="76"/>
          <ac:graphicFrameMkLst>
            <pc:docMk/>
            <pc:sldMk cId="75799726" sldId="286"/>
            <ac:graphicFrameMk id="4" creationId="{244EA401-B7A0-E1FD-BEF9-1D14BAAC78A0}"/>
          </ac:graphicFrameMkLst>
        </pc:graphicFrameChg>
        <pc:picChg chg="add mod">
          <ac:chgData name="Kira Bryant" userId="fde6f969-28da-402d-b662-e1ab71964167" providerId="ADAL" clId="{15DE46C8-D392-48DE-AF74-3145B575AB1E}" dt="2023-11-15T16:32:23.848" v="79" actId="688"/>
          <ac:picMkLst>
            <pc:docMk/>
            <pc:sldMk cId="75799726" sldId="286"/>
            <ac:picMk id="5" creationId="{1863F6C8-27B0-00F8-F5C1-BC2708B9E89B}"/>
          </ac:picMkLst>
        </pc:picChg>
      </pc:sldChg>
      <pc:sldChg chg="addSp delSp modSp new mod modNotesTx">
        <pc:chgData name="Kira Bryant" userId="fde6f969-28da-402d-b662-e1ab71964167" providerId="ADAL" clId="{15DE46C8-D392-48DE-AF74-3145B575AB1E}" dt="2023-11-15T16:33:54.081" v="89"/>
        <pc:sldMkLst>
          <pc:docMk/>
          <pc:sldMk cId="1713100683" sldId="287"/>
        </pc:sldMkLst>
        <pc:spChg chg="mod">
          <ac:chgData name="Kira Bryant" userId="fde6f969-28da-402d-b662-e1ab71964167" providerId="ADAL" clId="{15DE46C8-D392-48DE-AF74-3145B575AB1E}" dt="2023-11-15T16:32:58.827" v="84" actId="255"/>
          <ac:spMkLst>
            <pc:docMk/>
            <pc:sldMk cId="1713100683" sldId="287"/>
            <ac:spMk id="2" creationId="{C32F6AEE-43B9-21C0-F1BC-D499490121A3}"/>
          </ac:spMkLst>
        </pc:spChg>
        <pc:spChg chg="del">
          <ac:chgData name="Kira Bryant" userId="fde6f969-28da-402d-b662-e1ab71964167" providerId="ADAL" clId="{15DE46C8-D392-48DE-AF74-3145B575AB1E}" dt="2023-11-15T16:33:06.309" v="85"/>
          <ac:spMkLst>
            <pc:docMk/>
            <pc:sldMk cId="1713100683" sldId="287"/>
            <ac:spMk id="3" creationId="{6331E9A8-6739-4DF6-0CE9-4A346096C2B6}"/>
          </ac:spMkLst>
        </pc:spChg>
        <pc:graphicFrameChg chg="add mod">
          <ac:chgData name="Kira Bryant" userId="fde6f969-28da-402d-b662-e1ab71964167" providerId="ADAL" clId="{15DE46C8-D392-48DE-AF74-3145B575AB1E}" dt="2023-11-15T16:33:06.309" v="85"/>
          <ac:graphicFrameMkLst>
            <pc:docMk/>
            <pc:sldMk cId="1713100683" sldId="287"/>
            <ac:graphicFrameMk id="4" creationId="{4A97E96D-1790-1C4E-895B-EC2249B38C9E}"/>
          </ac:graphicFrameMkLst>
        </pc:graphicFrameChg>
        <pc:picChg chg="add mod">
          <ac:chgData name="Kira Bryant" userId="fde6f969-28da-402d-b662-e1ab71964167" providerId="ADAL" clId="{15DE46C8-D392-48DE-AF74-3145B575AB1E}" dt="2023-11-15T16:33:41.238" v="88" actId="688"/>
          <ac:picMkLst>
            <pc:docMk/>
            <pc:sldMk cId="1713100683" sldId="287"/>
            <ac:picMk id="5" creationId="{277540B8-CB03-DEFD-1861-6CE6C01E0FC6}"/>
          </ac:picMkLst>
        </pc:picChg>
      </pc:sldChg>
      <pc:sldChg chg="addSp delSp modSp new mod modNotesTx">
        <pc:chgData name="Kira Bryant" userId="fde6f969-28da-402d-b662-e1ab71964167" providerId="ADAL" clId="{15DE46C8-D392-48DE-AF74-3145B575AB1E}" dt="2023-11-15T16:35:00.787" v="97"/>
        <pc:sldMkLst>
          <pc:docMk/>
          <pc:sldMk cId="3536623441" sldId="288"/>
        </pc:sldMkLst>
        <pc:spChg chg="mod">
          <ac:chgData name="Kira Bryant" userId="fde6f969-28da-402d-b662-e1ab71964167" providerId="ADAL" clId="{15DE46C8-D392-48DE-AF74-3145B575AB1E}" dt="2023-11-15T16:34:25.360" v="93" actId="255"/>
          <ac:spMkLst>
            <pc:docMk/>
            <pc:sldMk cId="3536623441" sldId="288"/>
            <ac:spMk id="2" creationId="{7CD2660D-FC5E-B7D1-000D-3B341A13B496}"/>
          </ac:spMkLst>
        </pc:spChg>
        <pc:spChg chg="del">
          <ac:chgData name="Kira Bryant" userId="fde6f969-28da-402d-b662-e1ab71964167" providerId="ADAL" clId="{15DE46C8-D392-48DE-AF74-3145B575AB1E}" dt="2023-11-15T16:34:33.479" v="94"/>
          <ac:spMkLst>
            <pc:docMk/>
            <pc:sldMk cId="3536623441" sldId="288"/>
            <ac:spMk id="3" creationId="{F03F7908-BA57-116D-F82A-4F8D2A0D21E5}"/>
          </ac:spMkLst>
        </pc:spChg>
        <pc:graphicFrameChg chg="add mod">
          <ac:chgData name="Kira Bryant" userId="fde6f969-28da-402d-b662-e1ab71964167" providerId="ADAL" clId="{15DE46C8-D392-48DE-AF74-3145B575AB1E}" dt="2023-11-15T16:34:33.479" v="94"/>
          <ac:graphicFrameMkLst>
            <pc:docMk/>
            <pc:sldMk cId="3536623441" sldId="288"/>
            <ac:graphicFrameMk id="4" creationId="{77E1496E-8B95-C7AC-11D6-67F2FF2A4E80}"/>
          </ac:graphicFrameMkLst>
        </pc:graphicFrameChg>
        <pc:picChg chg="add mod">
          <ac:chgData name="Kira Bryant" userId="fde6f969-28da-402d-b662-e1ab71964167" providerId="ADAL" clId="{15DE46C8-D392-48DE-AF74-3145B575AB1E}" dt="2023-11-15T16:34:47.309" v="96" actId="14100"/>
          <ac:picMkLst>
            <pc:docMk/>
            <pc:sldMk cId="3536623441" sldId="288"/>
            <ac:picMk id="5" creationId="{F33A2860-B0DB-37FF-9221-99F5C316DEA4}"/>
          </ac:picMkLst>
        </pc:picChg>
      </pc:sldChg>
      <pc:sldChg chg="addSp delSp modSp new mod modNotesTx">
        <pc:chgData name="Kira Bryant" userId="fde6f969-28da-402d-b662-e1ab71964167" providerId="ADAL" clId="{15DE46C8-D392-48DE-AF74-3145B575AB1E}" dt="2023-11-15T16:37:09.362" v="108" actId="207"/>
        <pc:sldMkLst>
          <pc:docMk/>
          <pc:sldMk cId="4172493271" sldId="289"/>
        </pc:sldMkLst>
        <pc:spChg chg="mod">
          <ac:chgData name="Kira Bryant" userId="fde6f969-28da-402d-b662-e1ab71964167" providerId="ADAL" clId="{15DE46C8-D392-48DE-AF74-3145B575AB1E}" dt="2023-11-15T16:35:26.518" v="102" actId="27636"/>
          <ac:spMkLst>
            <pc:docMk/>
            <pc:sldMk cId="4172493271" sldId="289"/>
            <ac:spMk id="2" creationId="{D9DF6EFC-A010-BDB2-BBCA-B44377A31084}"/>
          </ac:spMkLst>
        </pc:spChg>
        <pc:spChg chg="del">
          <ac:chgData name="Kira Bryant" userId="fde6f969-28da-402d-b662-e1ab71964167" providerId="ADAL" clId="{15DE46C8-D392-48DE-AF74-3145B575AB1E}" dt="2023-11-15T16:35:33.909" v="103"/>
          <ac:spMkLst>
            <pc:docMk/>
            <pc:sldMk cId="4172493271" sldId="289"/>
            <ac:spMk id="3" creationId="{922D7A9A-720A-7993-3EC0-C8A2F536C94F}"/>
          </ac:spMkLst>
        </pc:spChg>
        <pc:spChg chg="add mod">
          <ac:chgData name="Kira Bryant" userId="fde6f969-28da-402d-b662-e1ab71964167" providerId="ADAL" clId="{15DE46C8-D392-48DE-AF74-3145B575AB1E}" dt="2023-11-15T16:36:20.904" v="106" actId="688"/>
          <ac:spMkLst>
            <pc:docMk/>
            <pc:sldMk cId="4172493271" sldId="289"/>
            <ac:spMk id="5" creationId="{CA278040-2C9F-3E19-F2E9-EF81C2D3EB00}"/>
          </ac:spMkLst>
        </pc:spChg>
        <pc:graphicFrameChg chg="add mod">
          <ac:chgData name="Kira Bryant" userId="fde6f969-28da-402d-b662-e1ab71964167" providerId="ADAL" clId="{15DE46C8-D392-48DE-AF74-3145B575AB1E}" dt="2023-11-15T16:37:09.362" v="108" actId="207"/>
          <ac:graphicFrameMkLst>
            <pc:docMk/>
            <pc:sldMk cId="4172493271" sldId="289"/>
            <ac:graphicFrameMk id="4" creationId="{1B756322-5CC6-2E3F-C447-56F72F0FD2FD}"/>
          </ac:graphicFrameMkLst>
        </pc:graphicFrameChg>
      </pc:sldChg>
      <pc:sldChg chg="addSp delSp modSp new mod modNotesTx">
        <pc:chgData name="Kira Bryant" userId="fde6f969-28da-402d-b662-e1ab71964167" providerId="ADAL" clId="{15DE46C8-D392-48DE-AF74-3145B575AB1E}" dt="2023-11-15T16:38:17.018" v="118"/>
        <pc:sldMkLst>
          <pc:docMk/>
          <pc:sldMk cId="775730479" sldId="290"/>
        </pc:sldMkLst>
        <pc:spChg chg="mod">
          <ac:chgData name="Kira Bryant" userId="fde6f969-28da-402d-b662-e1ab71964167" providerId="ADAL" clId="{15DE46C8-D392-48DE-AF74-3145B575AB1E}" dt="2023-11-15T16:37:38.019" v="113" actId="27636"/>
          <ac:spMkLst>
            <pc:docMk/>
            <pc:sldMk cId="775730479" sldId="290"/>
            <ac:spMk id="2" creationId="{3FA48CF6-BA8B-1070-CB84-689098DF687E}"/>
          </ac:spMkLst>
        </pc:spChg>
        <pc:spChg chg="del">
          <ac:chgData name="Kira Bryant" userId="fde6f969-28da-402d-b662-e1ab71964167" providerId="ADAL" clId="{15DE46C8-D392-48DE-AF74-3145B575AB1E}" dt="2023-11-15T16:37:45.872" v="114"/>
          <ac:spMkLst>
            <pc:docMk/>
            <pc:sldMk cId="775730479" sldId="290"/>
            <ac:spMk id="3" creationId="{A900F575-4582-7F4C-0DCD-2870C9BDDD19}"/>
          </ac:spMkLst>
        </pc:spChg>
        <pc:spChg chg="add mod">
          <ac:chgData name="Kira Bryant" userId="fde6f969-28da-402d-b662-e1ab71964167" providerId="ADAL" clId="{15DE46C8-D392-48DE-AF74-3145B575AB1E}" dt="2023-11-15T16:38:07.493" v="117" actId="688"/>
          <ac:spMkLst>
            <pc:docMk/>
            <pc:sldMk cId="775730479" sldId="290"/>
            <ac:spMk id="5" creationId="{2F28F8B7-4F61-ADE8-297F-7A934EF93FEA}"/>
          </ac:spMkLst>
        </pc:spChg>
        <pc:graphicFrameChg chg="add mod">
          <ac:chgData name="Kira Bryant" userId="fde6f969-28da-402d-b662-e1ab71964167" providerId="ADAL" clId="{15DE46C8-D392-48DE-AF74-3145B575AB1E}" dt="2023-11-15T16:37:45.872" v="114"/>
          <ac:graphicFrameMkLst>
            <pc:docMk/>
            <pc:sldMk cId="775730479" sldId="290"/>
            <ac:graphicFrameMk id="4" creationId="{0933704A-4295-DBC9-614C-3CB10190F7C7}"/>
          </ac:graphicFrameMkLst>
        </pc:graphicFrameChg>
      </pc:sldChg>
      <pc:sldChg chg="addSp delSp modSp new mod modNotesTx">
        <pc:chgData name="Kira Bryant" userId="fde6f969-28da-402d-b662-e1ab71964167" providerId="ADAL" clId="{15DE46C8-D392-48DE-AF74-3145B575AB1E}" dt="2023-11-15T16:40:45.402" v="132"/>
        <pc:sldMkLst>
          <pc:docMk/>
          <pc:sldMk cId="949131704" sldId="291"/>
        </pc:sldMkLst>
        <pc:spChg chg="mod">
          <ac:chgData name="Kira Bryant" userId="fde6f969-28da-402d-b662-e1ab71964167" providerId="ADAL" clId="{15DE46C8-D392-48DE-AF74-3145B575AB1E}" dt="2023-11-15T16:39:30.958" v="121" actId="255"/>
          <ac:spMkLst>
            <pc:docMk/>
            <pc:sldMk cId="949131704" sldId="291"/>
            <ac:spMk id="2" creationId="{C2015490-DD2A-818D-2814-D413462375B0}"/>
          </ac:spMkLst>
        </pc:spChg>
        <pc:spChg chg="del">
          <ac:chgData name="Kira Bryant" userId="fde6f969-28da-402d-b662-e1ab71964167" providerId="ADAL" clId="{15DE46C8-D392-48DE-AF74-3145B575AB1E}" dt="2023-11-15T16:39:38.634" v="122"/>
          <ac:spMkLst>
            <pc:docMk/>
            <pc:sldMk cId="949131704" sldId="291"/>
            <ac:spMk id="3" creationId="{C6BC740D-A873-7900-12DA-D99D4C7DF53E}"/>
          </ac:spMkLst>
        </pc:spChg>
        <pc:spChg chg="add mod">
          <ac:chgData name="Kira Bryant" userId="fde6f969-28da-402d-b662-e1ab71964167" providerId="ADAL" clId="{15DE46C8-D392-48DE-AF74-3145B575AB1E}" dt="2023-11-15T16:40:32.215" v="131" actId="688"/>
          <ac:spMkLst>
            <pc:docMk/>
            <pc:sldMk cId="949131704" sldId="291"/>
            <ac:spMk id="6" creationId="{021DC1F9-BEBC-7093-12CC-87585A2FC9A9}"/>
          </ac:spMkLst>
        </pc:spChg>
        <pc:graphicFrameChg chg="add mod">
          <ac:chgData name="Kira Bryant" userId="fde6f969-28da-402d-b662-e1ab71964167" providerId="ADAL" clId="{15DE46C8-D392-48DE-AF74-3145B575AB1E}" dt="2023-11-15T16:39:38.634" v="122"/>
          <ac:graphicFrameMkLst>
            <pc:docMk/>
            <pc:sldMk cId="949131704" sldId="291"/>
            <ac:graphicFrameMk id="4" creationId="{50B05C32-6534-795D-0142-A1590AFE0C82}"/>
          </ac:graphicFrameMkLst>
        </pc:graphicFrameChg>
      </pc:sldChg>
      <pc:sldChg chg="modSp new mod">
        <pc:chgData name="Kira Bryant" userId="fde6f969-28da-402d-b662-e1ab71964167" providerId="ADAL" clId="{15DE46C8-D392-48DE-AF74-3145B575AB1E}" dt="2023-11-15T16:42:18.690" v="137" actId="27636"/>
        <pc:sldMkLst>
          <pc:docMk/>
          <pc:sldMk cId="882046935" sldId="292"/>
        </pc:sldMkLst>
        <pc:spChg chg="mod">
          <ac:chgData name="Kira Bryant" userId="fde6f969-28da-402d-b662-e1ab71964167" providerId="ADAL" clId="{15DE46C8-D392-48DE-AF74-3145B575AB1E}" dt="2023-11-15T16:42:09.636" v="135" actId="255"/>
          <ac:spMkLst>
            <pc:docMk/>
            <pc:sldMk cId="882046935" sldId="292"/>
            <ac:spMk id="2" creationId="{29AF97D9-2A45-A65B-30B9-4A51C41811DC}"/>
          </ac:spMkLst>
        </pc:spChg>
        <pc:spChg chg="mod">
          <ac:chgData name="Kira Bryant" userId="fde6f969-28da-402d-b662-e1ab71964167" providerId="ADAL" clId="{15DE46C8-D392-48DE-AF74-3145B575AB1E}" dt="2023-11-15T16:42:18.690" v="137" actId="27636"/>
          <ac:spMkLst>
            <pc:docMk/>
            <pc:sldMk cId="882046935" sldId="292"/>
            <ac:spMk id="3" creationId="{6A9551A3-F039-3E07-3CAB-71436DF629A3}"/>
          </ac:spMkLst>
        </pc:spChg>
      </pc:sldChg>
      <pc:sldChg chg="modSp new mod">
        <pc:chgData name="Kira Bryant" userId="fde6f969-28da-402d-b662-e1ab71964167" providerId="ADAL" clId="{15DE46C8-D392-48DE-AF74-3145B575AB1E}" dt="2023-11-15T16:43:31.159" v="161" actId="20577"/>
        <pc:sldMkLst>
          <pc:docMk/>
          <pc:sldMk cId="3297203098" sldId="293"/>
        </pc:sldMkLst>
        <pc:spChg chg="mod">
          <ac:chgData name="Kira Bryant" userId="fde6f969-28da-402d-b662-e1ab71964167" providerId="ADAL" clId="{15DE46C8-D392-48DE-AF74-3145B575AB1E}" dt="2023-11-15T16:42:42.235" v="140" actId="255"/>
          <ac:spMkLst>
            <pc:docMk/>
            <pc:sldMk cId="3297203098" sldId="293"/>
            <ac:spMk id="2" creationId="{630C921B-11EE-4F07-BAAE-C0973D21E54D}"/>
          </ac:spMkLst>
        </pc:spChg>
        <pc:spChg chg="mod">
          <ac:chgData name="Kira Bryant" userId="fde6f969-28da-402d-b662-e1ab71964167" providerId="ADAL" clId="{15DE46C8-D392-48DE-AF74-3145B575AB1E}" dt="2023-11-15T16:43:31.159" v="161" actId="20577"/>
          <ac:spMkLst>
            <pc:docMk/>
            <pc:sldMk cId="3297203098" sldId="293"/>
            <ac:spMk id="3" creationId="{10161BD1-1901-A1C9-DBED-99FC279F5AE7}"/>
          </ac:spMkLst>
        </pc:spChg>
      </pc:sldChg>
      <pc:sldChg chg="modSp new mod">
        <pc:chgData name="Kira Bryant" userId="fde6f969-28da-402d-b662-e1ab71964167" providerId="ADAL" clId="{15DE46C8-D392-48DE-AF74-3145B575AB1E}" dt="2023-11-15T16:44:12.356" v="166" actId="27636"/>
        <pc:sldMkLst>
          <pc:docMk/>
          <pc:sldMk cId="981097542" sldId="294"/>
        </pc:sldMkLst>
        <pc:spChg chg="mod">
          <ac:chgData name="Kira Bryant" userId="fde6f969-28da-402d-b662-e1ab71964167" providerId="ADAL" clId="{15DE46C8-D392-48DE-AF74-3145B575AB1E}" dt="2023-11-15T16:44:04.208" v="164" actId="255"/>
          <ac:spMkLst>
            <pc:docMk/>
            <pc:sldMk cId="981097542" sldId="294"/>
            <ac:spMk id="2" creationId="{78A62E39-84CD-D18D-6045-60FEA46EB7E5}"/>
          </ac:spMkLst>
        </pc:spChg>
        <pc:spChg chg="mod">
          <ac:chgData name="Kira Bryant" userId="fde6f969-28da-402d-b662-e1ab71964167" providerId="ADAL" clId="{15DE46C8-D392-48DE-AF74-3145B575AB1E}" dt="2023-11-15T16:44:12.356" v="166" actId="27636"/>
          <ac:spMkLst>
            <pc:docMk/>
            <pc:sldMk cId="981097542" sldId="294"/>
            <ac:spMk id="3" creationId="{42EAC915-F9D3-F8A2-B6A7-02A8596BE705}"/>
          </ac:spMkLst>
        </pc:spChg>
      </pc:sldChg>
      <pc:sldChg chg="modSp new mod">
        <pc:chgData name="Kira Bryant" userId="fde6f969-28da-402d-b662-e1ab71964167" providerId="ADAL" clId="{15DE46C8-D392-48DE-AF74-3145B575AB1E}" dt="2023-11-15T16:44:47.064" v="171" actId="27636"/>
        <pc:sldMkLst>
          <pc:docMk/>
          <pc:sldMk cId="2216861646" sldId="295"/>
        </pc:sldMkLst>
        <pc:spChg chg="mod">
          <ac:chgData name="Kira Bryant" userId="fde6f969-28da-402d-b662-e1ab71964167" providerId="ADAL" clId="{15DE46C8-D392-48DE-AF74-3145B575AB1E}" dt="2023-11-15T16:44:37.328" v="169" actId="255"/>
          <ac:spMkLst>
            <pc:docMk/>
            <pc:sldMk cId="2216861646" sldId="295"/>
            <ac:spMk id="2" creationId="{EDEEA59E-4DFF-A0D0-7308-489ED27A51EB}"/>
          </ac:spMkLst>
        </pc:spChg>
        <pc:spChg chg="mod">
          <ac:chgData name="Kira Bryant" userId="fde6f969-28da-402d-b662-e1ab71964167" providerId="ADAL" clId="{15DE46C8-D392-48DE-AF74-3145B575AB1E}" dt="2023-11-15T16:44:47.064" v="171" actId="27636"/>
          <ac:spMkLst>
            <pc:docMk/>
            <pc:sldMk cId="2216861646" sldId="295"/>
            <ac:spMk id="3" creationId="{DA07B2A3-D5A9-96C4-5BF2-6935380AB1E9}"/>
          </ac:spMkLst>
        </pc:spChg>
      </pc:sldChg>
      <pc:sldChg chg="modSp new mod">
        <pc:chgData name="Kira Bryant" userId="fde6f969-28da-402d-b662-e1ab71964167" providerId="ADAL" clId="{15DE46C8-D392-48DE-AF74-3145B575AB1E}" dt="2023-11-15T16:45:17.961" v="176" actId="27636"/>
        <pc:sldMkLst>
          <pc:docMk/>
          <pc:sldMk cId="3302770099" sldId="296"/>
        </pc:sldMkLst>
        <pc:spChg chg="mod">
          <ac:chgData name="Kira Bryant" userId="fde6f969-28da-402d-b662-e1ab71964167" providerId="ADAL" clId="{15DE46C8-D392-48DE-AF74-3145B575AB1E}" dt="2023-11-15T16:45:07.813" v="174" actId="255"/>
          <ac:spMkLst>
            <pc:docMk/>
            <pc:sldMk cId="3302770099" sldId="296"/>
            <ac:spMk id="2" creationId="{B4544FE6-729C-9A63-85EF-9FF9A7ECCFB5}"/>
          </ac:spMkLst>
        </pc:spChg>
        <pc:spChg chg="mod">
          <ac:chgData name="Kira Bryant" userId="fde6f969-28da-402d-b662-e1ab71964167" providerId="ADAL" clId="{15DE46C8-D392-48DE-AF74-3145B575AB1E}" dt="2023-11-15T16:45:17.961" v="176" actId="27636"/>
          <ac:spMkLst>
            <pc:docMk/>
            <pc:sldMk cId="3302770099" sldId="296"/>
            <ac:spMk id="3" creationId="{11C3BDC5-1864-85FA-8F60-F95F9A388AF8}"/>
          </ac:spMkLst>
        </pc:spChg>
      </pc:sldChg>
      <pc:sldChg chg="modSp new mod">
        <pc:chgData name="Kira Bryant" userId="fde6f969-28da-402d-b662-e1ab71964167" providerId="ADAL" clId="{15DE46C8-D392-48DE-AF74-3145B575AB1E}" dt="2023-11-15T16:45:53.089" v="180"/>
        <pc:sldMkLst>
          <pc:docMk/>
          <pc:sldMk cId="3113985052" sldId="297"/>
        </pc:sldMkLst>
        <pc:spChg chg="mod">
          <ac:chgData name="Kira Bryant" userId="fde6f969-28da-402d-b662-e1ab71964167" providerId="ADAL" clId="{15DE46C8-D392-48DE-AF74-3145B575AB1E}" dt="2023-11-15T16:45:43.090" v="179" actId="255"/>
          <ac:spMkLst>
            <pc:docMk/>
            <pc:sldMk cId="3113985052" sldId="297"/>
            <ac:spMk id="2" creationId="{CA719079-4034-83EF-C916-8FFC898F29B3}"/>
          </ac:spMkLst>
        </pc:spChg>
        <pc:spChg chg="mod">
          <ac:chgData name="Kira Bryant" userId="fde6f969-28da-402d-b662-e1ab71964167" providerId="ADAL" clId="{15DE46C8-D392-48DE-AF74-3145B575AB1E}" dt="2023-11-15T16:45:53.089" v="180"/>
          <ac:spMkLst>
            <pc:docMk/>
            <pc:sldMk cId="3113985052" sldId="297"/>
            <ac:spMk id="3" creationId="{4B5F76B0-8CD4-50D6-3A60-324566B81A69}"/>
          </ac:spMkLst>
        </pc:spChg>
      </pc:sldChg>
      <pc:sldChg chg="modSp new mod">
        <pc:chgData name="Kira Bryant" userId="fde6f969-28da-402d-b662-e1ab71964167" providerId="ADAL" clId="{15DE46C8-D392-48DE-AF74-3145B575AB1E}" dt="2023-11-15T16:46:25.178" v="184"/>
        <pc:sldMkLst>
          <pc:docMk/>
          <pc:sldMk cId="2749244966" sldId="298"/>
        </pc:sldMkLst>
        <pc:spChg chg="mod">
          <ac:chgData name="Kira Bryant" userId="fde6f969-28da-402d-b662-e1ab71964167" providerId="ADAL" clId="{15DE46C8-D392-48DE-AF74-3145B575AB1E}" dt="2023-11-15T16:46:13.934" v="183" actId="255"/>
          <ac:spMkLst>
            <pc:docMk/>
            <pc:sldMk cId="2749244966" sldId="298"/>
            <ac:spMk id="2" creationId="{1A2E22D4-7455-5DB7-2CBC-5CFAAC30BF9D}"/>
          </ac:spMkLst>
        </pc:spChg>
        <pc:spChg chg="mod">
          <ac:chgData name="Kira Bryant" userId="fde6f969-28da-402d-b662-e1ab71964167" providerId="ADAL" clId="{15DE46C8-D392-48DE-AF74-3145B575AB1E}" dt="2023-11-15T16:46:25.178" v="184"/>
          <ac:spMkLst>
            <pc:docMk/>
            <pc:sldMk cId="2749244966" sldId="298"/>
            <ac:spMk id="3" creationId="{F4E0F687-CB8B-79F0-3592-CEF040B9D6D2}"/>
          </ac:spMkLst>
        </pc:spChg>
      </pc:sldChg>
      <pc:sldMasterChg chg="delSldLayout">
        <pc:chgData name="Kira Bryant" userId="fde6f969-28da-402d-b662-e1ab71964167" providerId="ADAL" clId="{15DE46C8-D392-48DE-AF74-3145B575AB1E}" dt="2023-11-15T16:23:19.120" v="13" actId="2696"/>
        <pc:sldMasterMkLst>
          <pc:docMk/>
          <pc:sldMasterMk cId="4194143696" sldId="2147483719"/>
        </pc:sldMasterMkLst>
        <pc:sldLayoutChg chg="del">
          <pc:chgData name="Kira Bryant" userId="fde6f969-28da-402d-b662-e1ab71964167" providerId="ADAL" clId="{15DE46C8-D392-48DE-AF74-3145B575AB1E}" dt="2023-11-15T16:23:19.120" v="13" actId="2696"/>
          <pc:sldLayoutMkLst>
            <pc:docMk/>
            <pc:sldMasterMk cId="4194143696" sldId="2147483719"/>
            <pc:sldLayoutMk cId="4098087748" sldId="2147483732"/>
          </pc:sldLayoutMkLst>
        </pc:sldLayoutChg>
        <pc:sldLayoutChg chg="del">
          <pc:chgData name="Kira Bryant" userId="fde6f969-28da-402d-b662-e1ab71964167" providerId="ADAL" clId="{15DE46C8-D392-48DE-AF74-3145B575AB1E}" dt="2023-11-15T16:22:56.456" v="5" actId="2696"/>
          <pc:sldLayoutMkLst>
            <pc:docMk/>
            <pc:sldMasterMk cId="4194143696" sldId="2147483719"/>
            <pc:sldLayoutMk cId="1955389676" sldId="2147483733"/>
          </pc:sldLayoutMkLst>
        </pc:sldLayoutChg>
        <pc:sldLayoutChg chg="del">
          <pc:chgData name="Kira Bryant" userId="fde6f969-28da-402d-b662-e1ab71964167" providerId="ADAL" clId="{15DE46C8-D392-48DE-AF74-3145B575AB1E}" dt="2023-11-15T16:23:06.928" v="8" actId="2696"/>
          <pc:sldLayoutMkLst>
            <pc:docMk/>
            <pc:sldMasterMk cId="4194143696" sldId="2147483719"/>
            <pc:sldLayoutMk cId="2562343666" sldId="2147483734"/>
          </pc:sldLayoutMkLst>
        </pc:sldLayoutChg>
        <pc:sldLayoutChg chg="del">
          <pc:chgData name="Kira Bryant" userId="fde6f969-28da-402d-b662-e1ab71964167" providerId="ADAL" clId="{15DE46C8-D392-48DE-AF74-3145B575AB1E}" dt="2023-11-15T16:23:16.693" v="12"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Montgomery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Mont!$C$3:$C$4</c:f>
              <c:strCache>
                <c:ptCount val="2"/>
                <c:pt idx="0">
                  <c:v>Montgomery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Mont!$B$5:$B$10</c:f>
              <c:numCache>
                <c:formatCode>General</c:formatCode>
                <c:ptCount val="6"/>
                <c:pt idx="0">
                  <c:v>2016</c:v>
                </c:pt>
                <c:pt idx="1">
                  <c:v>2017</c:v>
                </c:pt>
                <c:pt idx="2">
                  <c:v>2018</c:v>
                </c:pt>
                <c:pt idx="3">
                  <c:v>2019</c:v>
                </c:pt>
                <c:pt idx="4">
                  <c:v>2020</c:v>
                </c:pt>
                <c:pt idx="5">
                  <c:v>2021</c:v>
                </c:pt>
              </c:numCache>
            </c:numRef>
          </c:cat>
          <c:val>
            <c:numRef>
              <c:f>Mont!$C$5:$C$10</c:f>
              <c:numCache>
                <c:formatCode>General</c:formatCode>
                <c:ptCount val="6"/>
                <c:pt idx="0">
                  <c:v>33.1</c:v>
                </c:pt>
                <c:pt idx="1">
                  <c:v>36.04</c:v>
                </c:pt>
                <c:pt idx="2">
                  <c:v>33.15</c:v>
                </c:pt>
                <c:pt idx="3">
                  <c:v>31.23</c:v>
                </c:pt>
                <c:pt idx="4">
                  <c:v>22</c:v>
                </c:pt>
                <c:pt idx="5">
                  <c:v>22.59</c:v>
                </c:pt>
              </c:numCache>
            </c:numRef>
          </c:val>
          <c:smooth val="0"/>
          <c:extLst>
            <c:ext xmlns:c16="http://schemas.microsoft.com/office/drawing/2014/chart" uri="{C3380CC4-5D6E-409C-BE32-E72D297353CC}">
              <c16:uniqueId val="{00000000-F82C-468F-91C1-F4F3670F4221}"/>
            </c:ext>
          </c:extLst>
        </c:ser>
        <c:ser>
          <c:idx val="1"/>
          <c:order val="1"/>
          <c:tx>
            <c:strRef>
              <c:f>Mont!$D$3:$D$4</c:f>
              <c:strCache>
                <c:ptCount val="2"/>
                <c:pt idx="0">
                  <c:v>Montgomery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Mont!$B$5:$B$10</c:f>
              <c:numCache>
                <c:formatCode>General</c:formatCode>
                <c:ptCount val="6"/>
                <c:pt idx="0">
                  <c:v>2016</c:v>
                </c:pt>
                <c:pt idx="1">
                  <c:v>2017</c:v>
                </c:pt>
                <c:pt idx="2">
                  <c:v>2018</c:v>
                </c:pt>
                <c:pt idx="3">
                  <c:v>2019</c:v>
                </c:pt>
                <c:pt idx="4">
                  <c:v>2020</c:v>
                </c:pt>
                <c:pt idx="5">
                  <c:v>2021</c:v>
                </c:pt>
              </c:numCache>
            </c:numRef>
          </c:cat>
          <c:val>
            <c:numRef>
              <c:f>Mont!$D$5:$D$10</c:f>
              <c:numCache>
                <c:formatCode>General</c:formatCode>
                <c:ptCount val="6"/>
                <c:pt idx="0">
                  <c:v>170.71</c:v>
                </c:pt>
                <c:pt idx="1">
                  <c:v>174.37</c:v>
                </c:pt>
                <c:pt idx="2">
                  <c:v>162.25</c:v>
                </c:pt>
                <c:pt idx="3">
                  <c:v>154.59</c:v>
                </c:pt>
                <c:pt idx="4">
                  <c:v>112.08</c:v>
                </c:pt>
                <c:pt idx="5">
                  <c:v>125.05</c:v>
                </c:pt>
              </c:numCache>
            </c:numRef>
          </c:val>
          <c:smooth val="0"/>
          <c:extLst>
            <c:ext xmlns:c16="http://schemas.microsoft.com/office/drawing/2014/chart" uri="{C3380CC4-5D6E-409C-BE32-E72D297353CC}">
              <c16:uniqueId val="{00000001-F82C-468F-91C1-F4F3670F4221}"/>
            </c:ext>
          </c:extLst>
        </c:ser>
        <c:ser>
          <c:idx val="2"/>
          <c:order val="2"/>
          <c:tx>
            <c:strRef>
              <c:f>Mont!$E$3:$E$4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Mont!$B$5:$B$10</c:f>
              <c:numCache>
                <c:formatCode>General</c:formatCode>
                <c:ptCount val="6"/>
                <c:pt idx="0">
                  <c:v>2016</c:v>
                </c:pt>
                <c:pt idx="1">
                  <c:v>2017</c:v>
                </c:pt>
                <c:pt idx="2">
                  <c:v>2018</c:v>
                </c:pt>
                <c:pt idx="3">
                  <c:v>2019</c:v>
                </c:pt>
                <c:pt idx="4">
                  <c:v>2020</c:v>
                </c:pt>
                <c:pt idx="5">
                  <c:v>2021</c:v>
                </c:pt>
              </c:numCache>
            </c:numRef>
          </c:cat>
          <c:val>
            <c:numRef>
              <c:f>Mont!$E$5:$E$10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2-F82C-468F-91C1-F4F3670F4221}"/>
            </c:ext>
          </c:extLst>
        </c:ser>
        <c:ser>
          <c:idx val="3"/>
          <c:order val="3"/>
          <c:tx>
            <c:strRef>
              <c:f>Mont!$F$3:$F$4</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Mont!$B$5:$B$10</c:f>
              <c:numCache>
                <c:formatCode>General</c:formatCode>
                <c:ptCount val="6"/>
                <c:pt idx="0">
                  <c:v>2016</c:v>
                </c:pt>
                <c:pt idx="1">
                  <c:v>2017</c:v>
                </c:pt>
                <c:pt idx="2">
                  <c:v>2018</c:v>
                </c:pt>
                <c:pt idx="3">
                  <c:v>2019</c:v>
                </c:pt>
                <c:pt idx="4">
                  <c:v>2020</c:v>
                </c:pt>
                <c:pt idx="5">
                  <c:v>2021</c:v>
                </c:pt>
              </c:numCache>
            </c:numRef>
          </c:cat>
          <c:val>
            <c:numRef>
              <c:f>Mont!$F$5:$F$10</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03-F82C-468F-91C1-F4F3670F4221}"/>
            </c:ext>
          </c:extLst>
        </c:ser>
        <c:dLbls>
          <c:dLblPos val="t"/>
          <c:showLegendKey val="0"/>
          <c:showVal val="1"/>
          <c:showCatName val="0"/>
          <c:showSerName val="0"/>
          <c:showPercent val="0"/>
          <c:showBubbleSize val="0"/>
        </c:dLbls>
        <c:marker val="1"/>
        <c:smooth val="0"/>
        <c:axId val="1246444991"/>
        <c:axId val="1246443071"/>
      </c:lineChart>
      <c:catAx>
        <c:axId val="12464449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46443071"/>
        <c:crosses val="autoZero"/>
        <c:auto val="1"/>
        <c:lblAlgn val="ctr"/>
        <c:lblOffset val="100"/>
        <c:noMultiLvlLbl val="0"/>
      </c:catAx>
      <c:valAx>
        <c:axId val="124644307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0603046163325316E-2"/>
              <c:y val="0.2252128965536806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464449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Asthma Mortality by Race-Age Group, 2016-2021 Averages, Montgomery County and Ohio (rate per 1,000,000 residents)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Montgomery!$K$16</c:f>
              <c:strCache>
                <c:ptCount val="1"/>
                <c:pt idx="0">
                  <c:v>Montgomery County</c:v>
                </c:pt>
              </c:strCache>
            </c:strRef>
          </c:tx>
          <c:spPr>
            <a:solidFill>
              <a:srgbClr val="69C2C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Montgomery!$L$14:$O$15</c:f>
              <c:multiLvlStrCache>
                <c:ptCount val="4"/>
                <c:lvl>
                  <c:pt idx="0">
                    <c:v>White</c:v>
                  </c:pt>
                  <c:pt idx="1">
                    <c:v>Black</c:v>
                  </c:pt>
                  <c:pt idx="2">
                    <c:v>White</c:v>
                  </c:pt>
                  <c:pt idx="3">
                    <c:v>Black</c:v>
                  </c:pt>
                </c:lvl>
                <c:lvl>
                  <c:pt idx="0">
                    <c:v>Adult</c:v>
                  </c:pt>
                  <c:pt idx="2">
                    <c:v>Child</c:v>
                  </c:pt>
                </c:lvl>
              </c:multiLvlStrCache>
            </c:multiLvlStrRef>
          </c:cat>
          <c:val>
            <c:numRef>
              <c:f>Montgomery!$L$16:$O$16</c:f>
              <c:numCache>
                <c:formatCode>0.00</c:formatCode>
                <c:ptCount val="4"/>
                <c:pt idx="0">
                  <c:v>7.936996484531778</c:v>
                </c:pt>
                <c:pt idx="1">
                  <c:v>16.524814353807269</c:v>
                </c:pt>
                <c:pt idx="2">
                  <c:v>0</c:v>
                </c:pt>
                <c:pt idx="3">
                  <c:v>20.336761458406603</c:v>
                </c:pt>
              </c:numCache>
            </c:numRef>
          </c:val>
          <c:extLst>
            <c:ext xmlns:c16="http://schemas.microsoft.com/office/drawing/2014/chart" uri="{C3380CC4-5D6E-409C-BE32-E72D297353CC}">
              <c16:uniqueId val="{00000000-C62A-4E12-91AC-D0E74EE35470}"/>
            </c:ext>
          </c:extLst>
        </c:ser>
        <c:ser>
          <c:idx val="1"/>
          <c:order val="1"/>
          <c:tx>
            <c:strRef>
              <c:f>Montgomery!$K$17</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Montgomery!$L$14:$O$15</c:f>
              <c:multiLvlStrCache>
                <c:ptCount val="4"/>
                <c:lvl>
                  <c:pt idx="0">
                    <c:v>White</c:v>
                  </c:pt>
                  <c:pt idx="1">
                    <c:v>Black</c:v>
                  </c:pt>
                  <c:pt idx="2">
                    <c:v>White</c:v>
                  </c:pt>
                  <c:pt idx="3">
                    <c:v>Black</c:v>
                  </c:pt>
                </c:lvl>
                <c:lvl>
                  <c:pt idx="0">
                    <c:v>Adult</c:v>
                  </c:pt>
                  <c:pt idx="2">
                    <c:v>Child</c:v>
                  </c:pt>
                </c:lvl>
              </c:multiLvlStrCache>
            </c:multiLvlStrRef>
          </c:cat>
          <c:val>
            <c:numRef>
              <c:f>Montgomery!$L$17:$O$17</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C62A-4E12-91AC-D0E74EE35470}"/>
            </c:ext>
          </c:extLst>
        </c:ser>
        <c:dLbls>
          <c:dLblPos val="outEnd"/>
          <c:showLegendKey val="0"/>
          <c:showVal val="1"/>
          <c:showCatName val="0"/>
          <c:showSerName val="0"/>
          <c:showPercent val="0"/>
          <c:showBubbleSize val="0"/>
        </c:dLbls>
        <c:gapWidth val="159"/>
        <c:overlap val="-27"/>
        <c:axId val="1952936303"/>
        <c:axId val="1952926703"/>
      </c:barChart>
      <c:catAx>
        <c:axId val="19529363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52926703"/>
        <c:crosses val="autoZero"/>
        <c:auto val="1"/>
        <c:lblAlgn val="ctr"/>
        <c:lblOffset val="100"/>
        <c:noMultiLvlLbl val="0"/>
      </c:catAx>
      <c:valAx>
        <c:axId val="19529267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1.3540958520738777E-2"/>
              <c:y val="0.233856757100014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5293630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Montgomery County Generally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Visualizations.xlsx]Mont'!$C$3:$C$4</c:f>
              <c:strCache>
                <c:ptCount val="2"/>
                <c:pt idx="0">
                  <c:v>Montgomery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3.9017263161820581E-2"/>
                  <c:y val="3.818005098274313E-2"/>
                </c:manualLayout>
              </c:layout>
              <c:tx>
                <c:rich>
                  <a:bodyPr/>
                  <a:lstStyle/>
                  <a:p>
                    <a:fld id="{DA838A39-820A-4180-8A99-431F08E4C01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749-461D-97B9-2258D00D43DE}"/>
                </c:ext>
              </c:extLst>
            </c:dLbl>
            <c:dLbl>
              <c:idx val="1"/>
              <c:layout>
                <c:manualLayout>
                  <c:x val="-4.9153438413448762E-2"/>
                  <c:y val="3.8180050982743206E-2"/>
                </c:manualLayout>
              </c:layout>
              <c:tx>
                <c:rich>
                  <a:bodyPr/>
                  <a:lstStyle/>
                  <a:p>
                    <a:fld id="{C42F8C25-52AA-4263-A73F-906E41BED10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749-461D-97B9-2258D00D43DE}"/>
                </c:ext>
              </c:extLst>
            </c:dLbl>
            <c:dLbl>
              <c:idx val="2"/>
              <c:layout>
                <c:manualLayout>
                  <c:x val="-4.9153438413448762E-2"/>
                  <c:y val="-3.0195984911033636E-2"/>
                </c:manualLayout>
              </c:layout>
              <c:tx>
                <c:rich>
                  <a:bodyPr/>
                  <a:lstStyle/>
                  <a:p>
                    <a:fld id="{9EC31188-AE69-4168-AB25-DF13F74DC76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749-461D-97B9-2258D00D43DE}"/>
                </c:ext>
              </c:extLst>
            </c:dLbl>
            <c:dLbl>
              <c:idx val="4"/>
              <c:layout>
                <c:manualLayout>
                  <c:x val="-3.09295441089402E-2"/>
                  <c:y val="-2.6173865152576106E-2"/>
                </c:manualLayout>
              </c:layout>
              <c:tx>
                <c:rich>
                  <a:bodyPr/>
                  <a:lstStyle/>
                  <a:p>
                    <a:fld id="{7C62A693-17F5-4BBE-96C5-50A6360686F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1749-461D-97B9-2258D00D43DE}"/>
                </c:ext>
              </c:extLst>
            </c:dLbl>
            <c:dLbl>
              <c:idx val="5"/>
              <c:layout>
                <c:manualLayout>
                  <c:x val="-2.0734255464958534E-2"/>
                  <c:y val="-3.8240224427948478E-2"/>
                </c:manualLayout>
              </c:layout>
              <c:tx>
                <c:rich>
                  <a:bodyPr/>
                  <a:lstStyle/>
                  <a:p>
                    <a:fld id="{7E30EDB4-E3DE-4E40-90F4-E933C7CD8CB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749-461D-97B9-2258D00D43D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Visualizations.xlsx]Mont'!$B$5:$B$10</c:f>
              <c:numCache>
                <c:formatCode>General</c:formatCode>
                <c:ptCount val="6"/>
                <c:pt idx="0">
                  <c:v>2016</c:v>
                </c:pt>
                <c:pt idx="1">
                  <c:v>2017</c:v>
                </c:pt>
                <c:pt idx="2">
                  <c:v>2018</c:v>
                </c:pt>
                <c:pt idx="3">
                  <c:v>2019</c:v>
                </c:pt>
                <c:pt idx="4">
                  <c:v>2020</c:v>
                </c:pt>
                <c:pt idx="5">
                  <c:v>2021</c:v>
                </c:pt>
              </c:numCache>
            </c:numRef>
          </c:cat>
          <c:val>
            <c:numRef>
              <c:f>'[County Visualizations.xlsx]Mont'!$C$5:$C$10</c:f>
              <c:numCache>
                <c:formatCode>General</c:formatCode>
                <c:ptCount val="6"/>
                <c:pt idx="0">
                  <c:v>33.1</c:v>
                </c:pt>
                <c:pt idx="1">
                  <c:v>36.04</c:v>
                </c:pt>
                <c:pt idx="2">
                  <c:v>33.15</c:v>
                </c:pt>
                <c:pt idx="3">
                  <c:v>31.23</c:v>
                </c:pt>
                <c:pt idx="4" formatCode="0.0">
                  <c:v>22</c:v>
                </c:pt>
                <c:pt idx="5">
                  <c:v>22.59</c:v>
                </c:pt>
              </c:numCache>
            </c:numRef>
          </c:val>
          <c:smooth val="0"/>
          <c:extLst>
            <c:ext xmlns:c16="http://schemas.microsoft.com/office/drawing/2014/chart" uri="{C3380CC4-5D6E-409C-BE32-E72D297353CC}">
              <c16:uniqueId val="{00000005-1749-461D-97B9-2258D00D43DE}"/>
            </c:ext>
          </c:extLst>
        </c:ser>
        <c:ser>
          <c:idx val="2"/>
          <c:order val="1"/>
          <c:tx>
            <c:strRef>
              <c:f>'[County Visualizations.xlsx]Mont'!$E$3:$E$4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3.7312112184911143E-2"/>
                  <c:y val="3.8180050982743206E-2"/>
                </c:manualLayout>
              </c:layout>
              <c:tx>
                <c:rich>
                  <a:bodyPr/>
                  <a:lstStyle/>
                  <a:p>
                    <a:fld id="{523C913F-CCD2-405A-BEE4-C6D016C5C7D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1749-461D-97B9-2258D00D43DE}"/>
                </c:ext>
              </c:extLst>
            </c:dLbl>
            <c:dLbl>
              <c:idx val="1"/>
              <c:layout>
                <c:manualLayout>
                  <c:x val="-4.4416907922033726E-2"/>
                  <c:y val="4.2202170741200591E-2"/>
                </c:manualLayout>
              </c:layout>
              <c:tx>
                <c:rich>
                  <a:bodyPr/>
                  <a:lstStyle/>
                  <a:p>
                    <a:fld id="{E19171B2-2FAE-4607-A8C7-A3B4CC96B9A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749-461D-97B9-2258D00D43DE}"/>
                </c:ext>
              </c:extLst>
            </c:dLbl>
            <c:dLbl>
              <c:idx val="2"/>
              <c:layout>
                <c:manualLayout>
                  <c:x val="-4.4416907922033726E-2"/>
                  <c:y val="3.8180050982743206E-2"/>
                </c:manualLayout>
              </c:layout>
              <c:tx>
                <c:rich>
                  <a:bodyPr/>
                  <a:lstStyle/>
                  <a:p>
                    <a:fld id="{9BB011E1-B6CE-4372-9DA8-BDB205FE1B0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749-461D-97B9-2258D00D43DE}"/>
                </c:ext>
              </c:extLst>
            </c:dLbl>
            <c:dLbl>
              <c:idx val="4"/>
              <c:layout>
                <c:manualLayout>
                  <c:x val="-4.4416907922033726E-2"/>
                  <c:y val="3.8180050982743283E-2"/>
                </c:manualLayout>
              </c:layout>
              <c:tx>
                <c:rich>
                  <a:bodyPr/>
                  <a:lstStyle/>
                  <a:p>
                    <a:fld id="{6EFD4A9F-6376-45DE-9604-197F095DE79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749-461D-97B9-2258D00D43DE}"/>
                </c:ext>
              </c:extLst>
            </c:dLbl>
            <c:dLbl>
              <c:idx val="5"/>
              <c:layout>
                <c:manualLayout>
                  <c:x val="-4.4416907922033726E-2"/>
                  <c:y val="3.4157931224285752E-2"/>
                </c:manualLayout>
              </c:layout>
              <c:tx>
                <c:rich>
                  <a:bodyPr/>
                  <a:lstStyle/>
                  <a:p>
                    <a:fld id="{F1601790-0451-4B3E-9E97-3D5B8CBC10F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749-461D-97B9-2258D00D43D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Visualizations.xlsx]Mont'!$B$5:$B$10</c:f>
              <c:numCache>
                <c:formatCode>General</c:formatCode>
                <c:ptCount val="6"/>
                <c:pt idx="0">
                  <c:v>2016</c:v>
                </c:pt>
                <c:pt idx="1">
                  <c:v>2017</c:v>
                </c:pt>
                <c:pt idx="2">
                  <c:v>2018</c:v>
                </c:pt>
                <c:pt idx="3">
                  <c:v>2019</c:v>
                </c:pt>
                <c:pt idx="4">
                  <c:v>2020</c:v>
                </c:pt>
                <c:pt idx="5">
                  <c:v>2021</c:v>
                </c:pt>
              </c:numCache>
            </c:numRef>
          </c:cat>
          <c:val>
            <c:numRef>
              <c:f>'[County Visualizations.xlsx]Mont'!$E$5:$E$10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B-1749-461D-97B9-2258D00D43DE}"/>
            </c:ext>
          </c:extLst>
        </c:ser>
        <c:ser>
          <c:idx val="4"/>
          <c:order val="2"/>
          <c:tx>
            <c:strRef>
              <c:f>'[County Visualizations.xlsx]Mont'!$G$3:$G$4</c:f>
              <c:strCache>
                <c:ptCount val="2"/>
                <c:pt idx="0">
                  <c:v>Montgomery Hispanic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4416907922033726E-2"/>
                  <c:y val="-3.8180050982743206E-2"/>
                </c:manualLayout>
              </c:layout>
              <c:tx>
                <c:rich>
                  <a:bodyPr/>
                  <a:lstStyle/>
                  <a:p>
                    <a:fld id="{9D8CDD38-11A5-428C-9C29-57BF12233D7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1749-461D-97B9-2258D00D43DE}"/>
                </c:ext>
              </c:extLst>
            </c:dLbl>
            <c:dLbl>
              <c:idx val="1"/>
              <c:layout>
                <c:manualLayout>
                  <c:x val="-4.4416907922033726E-2"/>
                  <c:y val="-3.8180050982743206E-2"/>
                </c:manualLayout>
              </c:layout>
              <c:tx>
                <c:rich>
                  <a:bodyPr/>
                  <a:lstStyle/>
                  <a:p>
                    <a:fld id="{F395AC13-B923-4574-AF49-86D2DAB1C6E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1749-461D-97B9-2258D00D43DE}"/>
                </c:ext>
              </c:extLst>
            </c:dLbl>
            <c:dLbl>
              <c:idx val="2"/>
              <c:layout>
                <c:manualLayout>
                  <c:x val="-4.4416907922033726E-2"/>
                  <c:y val="-2.6113691707370837E-2"/>
                </c:manualLayout>
              </c:layout>
              <c:tx>
                <c:rich>
                  <a:bodyPr/>
                  <a:lstStyle/>
                  <a:p>
                    <a:fld id="{36883272-CC0A-43AD-8A43-6270C0C7A4C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1749-461D-97B9-2258D00D43DE}"/>
                </c:ext>
              </c:extLst>
            </c:dLbl>
            <c:dLbl>
              <c:idx val="3"/>
              <c:layout>
                <c:manualLayout>
                  <c:x val="-4.2048642676326291E-2"/>
                  <c:y val="-3.4157931224285752E-2"/>
                </c:manualLayout>
              </c:layout>
              <c:tx>
                <c:rich>
                  <a:bodyPr/>
                  <a:lstStyle/>
                  <a:p>
                    <a:fld id="{41C72EF2-124D-42E8-A32E-62441993050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1749-461D-97B9-2258D00D43DE}"/>
                </c:ext>
              </c:extLst>
            </c:dLbl>
            <c:dLbl>
              <c:idx val="4"/>
              <c:layout>
                <c:manualLayout>
                  <c:x val="-3.2575581693496128E-2"/>
                  <c:y val="-3.8180050982743283E-2"/>
                </c:manualLayout>
              </c:layout>
              <c:tx>
                <c:rich>
                  <a:bodyPr/>
                  <a:lstStyle/>
                  <a:p>
                    <a:fld id="{CAD7CE21-DE5D-489E-8112-30152C2FB89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1749-461D-97B9-2258D00D43DE}"/>
                </c:ext>
              </c:extLst>
            </c:dLbl>
            <c:dLbl>
              <c:idx val="5"/>
              <c:layout>
                <c:manualLayout>
                  <c:x val="-4.1563987450058976E-3"/>
                  <c:y val="-1.9809731566260941E-3"/>
                </c:manualLayout>
              </c:layout>
              <c:tx>
                <c:rich>
                  <a:bodyPr/>
                  <a:lstStyle/>
                  <a:p>
                    <a:fld id="{68C04778-BA21-4E92-91E7-C731530BE56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1749-461D-97B9-2258D00D43D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Visualizations.xlsx]Mont'!$B$5:$B$10</c:f>
              <c:numCache>
                <c:formatCode>General</c:formatCode>
                <c:ptCount val="6"/>
                <c:pt idx="0">
                  <c:v>2016</c:v>
                </c:pt>
                <c:pt idx="1">
                  <c:v>2017</c:v>
                </c:pt>
                <c:pt idx="2">
                  <c:v>2018</c:v>
                </c:pt>
                <c:pt idx="3">
                  <c:v>2019</c:v>
                </c:pt>
                <c:pt idx="4">
                  <c:v>2020</c:v>
                </c:pt>
                <c:pt idx="5">
                  <c:v>2021</c:v>
                </c:pt>
              </c:numCache>
            </c:numRef>
          </c:cat>
          <c:val>
            <c:numRef>
              <c:f>'[County Visualizations.xlsx]Mont'!$G$5:$G$10</c:f>
              <c:numCache>
                <c:formatCode>0.00</c:formatCode>
                <c:ptCount val="6"/>
                <c:pt idx="0">
                  <c:v>36.82624707063944</c:v>
                </c:pt>
                <c:pt idx="1">
                  <c:v>38.236856080722255</c:v>
                </c:pt>
                <c:pt idx="2">
                  <c:v>47.556409996964483</c:v>
                </c:pt>
                <c:pt idx="3">
                  <c:v>38.204393505253101</c:v>
                </c:pt>
                <c:pt idx="4">
                  <c:v>29.006526468455402</c:v>
                </c:pt>
                <c:pt idx="5">
                  <c:v>21.555440593205724</c:v>
                </c:pt>
              </c:numCache>
            </c:numRef>
          </c:val>
          <c:smooth val="0"/>
          <c:extLst>
            <c:ext xmlns:c16="http://schemas.microsoft.com/office/drawing/2014/chart" uri="{C3380CC4-5D6E-409C-BE32-E72D297353CC}">
              <c16:uniqueId val="{00000012-1749-461D-97B9-2258D00D43DE}"/>
            </c:ext>
          </c:extLst>
        </c:ser>
        <c:ser>
          <c:idx val="5"/>
          <c:order val="3"/>
          <c:tx>
            <c:strRef>
              <c:f>'[County Visualizations.xlsx]Mont'!$H$3:$H$4</c:f>
              <c:strCache>
                <c:ptCount val="2"/>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4.4416907922033726E-2"/>
                  <c:y val="-4.2202170741200661E-2"/>
                </c:manualLayout>
              </c:layout>
              <c:tx>
                <c:rich>
                  <a:bodyPr/>
                  <a:lstStyle/>
                  <a:p>
                    <a:fld id="{8D3EC1B6-D880-40CF-B91A-0438D8F5EF1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1749-461D-97B9-2258D00D43DE}"/>
                </c:ext>
              </c:extLst>
            </c:dLbl>
            <c:dLbl>
              <c:idx val="2"/>
              <c:layout>
                <c:manualLayout>
                  <c:x val="-4.4416907922033726E-2"/>
                  <c:y val="-3.8180050982743206E-2"/>
                </c:manualLayout>
              </c:layout>
              <c:tx>
                <c:rich>
                  <a:bodyPr/>
                  <a:lstStyle/>
                  <a:p>
                    <a:fld id="{74C7340E-AD92-40D2-85D4-B0AC61F17FB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1749-461D-97B9-2258D00D43DE}"/>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Visualizations.xlsx]Mont'!$B$5:$B$10</c:f>
              <c:numCache>
                <c:formatCode>General</c:formatCode>
                <c:ptCount val="6"/>
                <c:pt idx="0">
                  <c:v>2016</c:v>
                </c:pt>
                <c:pt idx="1">
                  <c:v>2017</c:v>
                </c:pt>
                <c:pt idx="2">
                  <c:v>2018</c:v>
                </c:pt>
                <c:pt idx="3">
                  <c:v>2019</c:v>
                </c:pt>
                <c:pt idx="4">
                  <c:v>2020</c:v>
                </c:pt>
                <c:pt idx="5">
                  <c:v>2021</c:v>
                </c:pt>
              </c:numCache>
            </c:numRef>
          </c:cat>
          <c:val>
            <c:numRef>
              <c:f>'[County Visualizations.xlsx]Mont'!$H$5:$H$10</c:f>
              <c:numCache>
                <c:formatCode>0.00</c:formatCode>
                <c:ptCount val="6"/>
                <c:pt idx="0">
                  <c:v>48.051649682446353</c:v>
                </c:pt>
                <c:pt idx="1">
                  <c:v>45.932741877472722</c:v>
                </c:pt>
                <c:pt idx="2">
                  <c:v>57.704568458437947</c:v>
                </c:pt>
                <c:pt idx="3">
                  <c:v>63.897430189361785</c:v>
                </c:pt>
                <c:pt idx="4">
                  <c:v>48.498576020518634</c:v>
                </c:pt>
                <c:pt idx="5">
                  <c:v>55.598992268265135</c:v>
                </c:pt>
              </c:numCache>
            </c:numRef>
          </c:val>
          <c:smooth val="0"/>
          <c:extLst>
            <c:ext xmlns:c16="http://schemas.microsoft.com/office/drawing/2014/chart" uri="{C3380CC4-5D6E-409C-BE32-E72D297353CC}">
              <c16:uniqueId val="{00000015-1749-461D-97B9-2258D00D43DE}"/>
            </c:ext>
          </c:extLst>
        </c:ser>
        <c:dLbls>
          <c:dLblPos val="t"/>
          <c:showLegendKey val="0"/>
          <c:showVal val="1"/>
          <c:showCatName val="0"/>
          <c:showSerName val="0"/>
          <c:showPercent val="0"/>
          <c:showBubbleSize val="0"/>
        </c:dLbls>
        <c:marker val="1"/>
        <c:smooth val="0"/>
        <c:axId val="979810367"/>
        <c:axId val="1105513391"/>
      </c:lineChart>
      <c:catAx>
        <c:axId val="979810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05513391"/>
        <c:crosses val="autoZero"/>
        <c:auto val="1"/>
        <c:lblAlgn val="ctr"/>
        <c:lblOffset val="100"/>
        <c:noMultiLvlLbl val="0"/>
      </c:catAx>
      <c:valAx>
        <c:axId val="110551339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6577856719952634E-2"/>
              <c:y val="0.2236903487177830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9798103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Montgomery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Mont!$C$13:$C$14</c:f>
              <c:strCache>
                <c:ptCount val="2"/>
                <c:pt idx="0">
                  <c:v>Montgomery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4408817635270541E-2"/>
                  <c:y val="-3.538729375999717E-2"/>
                </c:manualLayout>
              </c:layout>
              <c:tx>
                <c:rich>
                  <a:bodyPr/>
                  <a:lstStyle/>
                  <a:p>
                    <a:fld id="{9F7DEFDE-B777-494F-B1E0-D86033D37A0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18B8-4D1A-BF3A-6FED97ED0D95}"/>
                </c:ext>
              </c:extLst>
            </c:dLbl>
            <c:dLbl>
              <c:idx val="4"/>
              <c:layout>
                <c:manualLayout>
                  <c:x val="-4.7080828323313291E-2"/>
                  <c:y val="-3.08979559373261E-2"/>
                </c:manualLayout>
              </c:layout>
              <c:tx>
                <c:rich>
                  <a:bodyPr/>
                  <a:lstStyle/>
                  <a:p>
                    <a:fld id="{650571BF-BA0F-4C5D-AB3C-4B163DAA05C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18B8-4D1A-BF3A-6FED97ED0D95}"/>
                </c:ext>
              </c:extLst>
            </c:dLbl>
            <c:dLbl>
              <c:idx val="5"/>
              <c:layout>
                <c:manualLayout>
                  <c:x val="-3.9064796259185033E-2"/>
                  <c:y val="-3.538729375999717E-2"/>
                </c:manualLayout>
              </c:layout>
              <c:tx>
                <c:rich>
                  <a:bodyPr/>
                  <a:lstStyle/>
                  <a:p>
                    <a:fld id="{730B3B7A-4209-45D3-A715-0827D5689C8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18B8-4D1A-BF3A-6FED97ED0D9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Mont!$B$15:$B$20</c:f>
              <c:numCache>
                <c:formatCode>General</c:formatCode>
                <c:ptCount val="6"/>
                <c:pt idx="0">
                  <c:v>2016</c:v>
                </c:pt>
                <c:pt idx="1">
                  <c:v>2017</c:v>
                </c:pt>
                <c:pt idx="2">
                  <c:v>2018</c:v>
                </c:pt>
                <c:pt idx="3">
                  <c:v>2019</c:v>
                </c:pt>
                <c:pt idx="4">
                  <c:v>2020</c:v>
                </c:pt>
                <c:pt idx="5">
                  <c:v>2021</c:v>
                </c:pt>
              </c:numCache>
            </c:numRef>
          </c:cat>
          <c:val>
            <c:numRef>
              <c:f>Mont!$C$15:$C$20</c:f>
              <c:numCache>
                <c:formatCode>General</c:formatCode>
                <c:ptCount val="6"/>
                <c:pt idx="0">
                  <c:v>70.459999999999994</c:v>
                </c:pt>
                <c:pt idx="1">
                  <c:v>71.959999999999994</c:v>
                </c:pt>
                <c:pt idx="2">
                  <c:v>72.709999999999994</c:v>
                </c:pt>
                <c:pt idx="3">
                  <c:v>71.94</c:v>
                </c:pt>
                <c:pt idx="4">
                  <c:v>33.49</c:v>
                </c:pt>
                <c:pt idx="5">
                  <c:v>57.89</c:v>
                </c:pt>
              </c:numCache>
            </c:numRef>
          </c:val>
          <c:smooth val="0"/>
          <c:extLst>
            <c:ext xmlns:c16="http://schemas.microsoft.com/office/drawing/2014/chart" uri="{C3380CC4-5D6E-409C-BE32-E72D297353CC}">
              <c16:uniqueId val="{00000003-18B8-4D1A-BF3A-6FED97ED0D95}"/>
            </c:ext>
          </c:extLst>
        </c:ser>
        <c:ser>
          <c:idx val="1"/>
          <c:order val="1"/>
          <c:tx>
            <c:strRef>
              <c:f>Mont!$D$13:$D$14</c:f>
              <c:strCache>
                <c:ptCount val="2"/>
                <c:pt idx="0">
                  <c:v>Montgomery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9826266706641628E-2"/>
                  <c:y val="-4.4365969405339482E-2"/>
                </c:manualLayout>
              </c:layout>
              <c:tx>
                <c:rich>
                  <a:bodyPr/>
                  <a:lstStyle/>
                  <a:p>
                    <a:fld id="{5AA670DF-AD36-4139-BE61-310C6506C6C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18B8-4D1A-BF3A-6FED97ED0D95}"/>
                </c:ext>
              </c:extLst>
            </c:dLbl>
            <c:dLbl>
              <c:idx val="5"/>
              <c:layout>
                <c:manualLayout>
                  <c:x val="-4.9826266706641725E-2"/>
                  <c:y val="-3.0897955937326017E-2"/>
                </c:manualLayout>
              </c:layout>
              <c:tx>
                <c:rich>
                  <a:bodyPr/>
                  <a:lstStyle/>
                  <a:p>
                    <a:fld id="{66BF080F-17A2-4372-92B2-EFFF5785780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18B8-4D1A-BF3A-6FED97ED0D9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Mont!$B$15:$B$20</c:f>
              <c:numCache>
                <c:formatCode>General</c:formatCode>
                <c:ptCount val="6"/>
                <c:pt idx="0">
                  <c:v>2016</c:v>
                </c:pt>
                <c:pt idx="1">
                  <c:v>2017</c:v>
                </c:pt>
                <c:pt idx="2">
                  <c:v>2018</c:v>
                </c:pt>
                <c:pt idx="3">
                  <c:v>2019</c:v>
                </c:pt>
                <c:pt idx="4">
                  <c:v>2020</c:v>
                </c:pt>
                <c:pt idx="5">
                  <c:v>2021</c:v>
                </c:pt>
              </c:numCache>
            </c:numRef>
          </c:cat>
          <c:val>
            <c:numRef>
              <c:f>Mont!$D$15:$D$20</c:f>
              <c:numCache>
                <c:formatCode>General</c:formatCode>
                <c:ptCount val="6"/>
                <c:pt idx="0">
                  <c:v>388.95</c:v>
                </c:pt>
                <c:pt idx="1">
                  <c:v>374.6</c:v>
                </c:pt>
                <c:pt idx="2">
                  <c:v>383.12</c:v>
                </c:pt>
                <c:pt idx="3">
                  <c:v>390.19</c:v>
                </c:pt>
                <c:pt idx="4">
                  <c:v>183.67</c:v>
                </c:pt>
                <c:pt idx="5">
                  <c:v>345.66</c:v>
                </c:pt>
              </c:numCache>
            </c:numRef>
          </c:val>
          <c:smooth val="0"/>
          <c:extLst>
            <c:ext xmlns:c16="http://schemas.microsoft.com/office/drawing/2014/chart" uri="{C3380CC4-5D6E-409C-BE32-E72D297353CC}">
              <c16:uniqueId val="{00000006-18B8-4D1A-BF3A-6FED97ED0D95}"/>
            </c:ext>
          </c:extLst>
        </c:ser>
        <c:ser>
          <c:idx val="2"/>
          <c:order val="2"/>
          <c:tx>
            <c:strRef>
              <c:f>Mont!$E$13:$E$14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5.0069062008531499E-2"/>
                  <c:y val="2.8867502673277035E-2"/>
                </c:manualLayout>
              </c:layout>
              <c:tx>
                <c:rich>
                  <a:bodyPr/>
                  <a:lstStyle/>
                  <a:p>
                    <a:fld id="{72BA05F1-A4FF-4EA9-B341-9F7527765F8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18B8-4D1A-BF3A-6FED97ED0D95}"/>
                </c:ext>
              </c:extLst>
            </c:dLbl>
            <c:dLbl>
              <c:idx val="1"/>
              <c:layout>
                <c:manualLayout>
                  <c:x val="-4.4725040632445992E-2"/>
                  <c:y val="3.3356840495948108E-2"/>
                </c:manualLayout>
              </c:layout>
              <c:tx>
                <c:rich>
                  <a:bodyPr/>
                  <a:lstStyle/>
                  <a:p>
                    <a:fld id="{EE72FABC-D005-4081-BE0C-5BBC88D168D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18B8-4D1A-BF3A-6FED97ED0D95}"/>
                </c:ext>
              </c:extLst>
            </c:dLbl>
            <c:dLbl>
              <c:idx val="2"/>
              <c:layout>
                <c:manualLayout>
                  <c:x val="-4.7397051320488749E-2"/>
                  <c:y val="2.8867502673276868E-2"/>
                </c:manualLayout>
              </c:layout>
              <c:tx>
                <c:rich>
                  <a:bodyPr/>
                  <a:lstStyle/>
                  <a:p>
                    <a:fld id="{6F6940BD-8E78-4D08-B65C-BB798DAD71B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18B8-4D1A-BF3A-6FED97ED0D95}"/>
                </c:ext>
              </c:extLst>
            </c:dLbl>
            <c:dLbl>
              <c:idx val="3"/>
              <c:layout>
                <c:manualLayout>
                  <c:x val="-4.7397051320488846E-2"/>
                  <c:y val="3.3356840495948024E-2"/>
                </c:manualLayout>
              </c:layout>
              <c:tx>
                <c:rich>
                  <a:bodyPr/>
                  <a:lstStyle/>
                  <a:p>
                    <a:fld id="{F97A7E28-474A-4197-88E9-C2F0F2681E4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18B8-4D1A-BF3A-6FED97ED0D95}"/>
                </c:ext>
              </c:extLst>
            </c:dLbl>
            <c:dLbl>
              <c:idx val="4"/>
              <c:layout>
                <c:manualLayout>
                  <c:x val="-4.2053029944403242E-2"/>
                  <c:y val="1.9888827027934559E-2"/>
                </c:manualLayout>
              </c:layout>
              <c:tx>
                <c:rich>
                  <a:bodyPr/>
                  <a:lstStyle/>
                  <a:p>
                    <a:fld id="{78E4AC0B-F724-459A-83CC-4376C649C82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18B8-4D1A-BF3A-6FED97ED0D95}"/>
                </c:ext>
              </c:extLst>
            </c:dLbl>
            <c:dLbl>
              <c:idx val="5"/>
              <c:layout>
                <c:manualLayout>
                  <c:x val="-3.4036997880274984E-2"/>
                  <c:y val="2.4378164850605712E-2"/>
                </c:manualLayout>
              </c:layout>
              <c:tx>
                <c:rich>
                  <a:bodyPr/>
                  <a:lstStyle/>
                  <a:p>
                    <a:fld id="{8CDBFCDD-12D8-429D-9BCC-FFD0EBD11E1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18B8-4D1A-BF3A-6FED97ED0D95}"/>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Mont!$B$15:$B$20</c:f>
              <c:numCache>
                <c:formatCode>General</c:formatCode>
                <c:ptCount val="6"/>
                <c:pt idx="0">
                  <c:v>2016</c:v>
                </c:pt>
                <c:pt idx="1">
                  <c:v>2017</c:v>
                </c:pt>
                <c:pt idx="2">
                  <c:v>2018</c:v>
                </c:pt>
                <c:pt idx="3">
                  <c:v>2019</c:v>
                </c:pt>
                <c:pt idx="4">
                  <c:v>2020</c:v>
                </c:pt>
                <c:pt idx="5">
                  <c:v>2021</c:v>
                </c:pt>
              </c:numCache>
            </c:numRef>
          </c:cat>
          <c:val>
            <c:numRef>
              <c:f>Mont!$E$15:$E$20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D-18B8-4D1A-BF3A-6FED97ED0D95}"/>
            </c:ext>
          </c:extLst>
        </c:ser>
        <c:ser>
          <c:idx val="3"/>
          <c:order val="3"/>
          <c:tx>
            <c:strRef>
              <c:f>Mont!$F$13:$F$14</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5.2498277394684385E-2"/>
                  <c:y val="-3.538729375999717E-2"/>
                </c:manualLayout>
              </c:layout>
              <c:tx>
                <c:rich>
                  <a:bodyPr/>
                  <a:lstStyle/>
                  <a:p>
                    <a:fld id="{E0842559-62ED-4564-A56B-6C785E0B468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18B8-4D1A-BF3A-6FED97ED0D95}"/>
                </c:ext>
              </c:extLst>
            </c:dLbl>
            <c:dLbl>
              <c:idx val="1"/>
              <c:layout>
                <c:manualLayout>
                  <c:x val="-5.2498277394684385E-2"/>
                  <c:y val="-3.5387293759997253E-2"/>
                </c:manualLayout>
              </c:layout>
              <c:tx>
                <c:rich>
                  <a:bodyPr/>
                  <a:lstStyle/>
                  <a:p>
                    <a:fld id="{F187AE59-5568-410A-A248-D3FF6D7B0A0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18B8-4D1A-BF3A-6FED97ED0D95}"/>
                </c:ext>
              </c:extLst>
            </c:dLbl>
            <c:dLbl>
              <c:idx val="4"/>
              <c:layout>
                <c:manualLayout>
                  <c:x val="-4.9826266706641725E-2"/>
                  <c:y val="-3.5387293759997253E-2"/>
                </c:manualLayout>
              </c:layout>
              <c:tx>
                <c:rich>
                  <a:bodyPr/>
                  <a:lstStyle/>
                  <a:p>
                    <a:fld id="{361344B4-F31A-46C7-B4A4-1101EF3C43A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18B8-4D1A-BF3A-6FED97ED0D95}"/>
                </c:ext>
              </c:extLst>
            </c:dLbl>
            <c:dLbl>
              <c:idx val="5"/>
              <c:layout>
                <c:manualLayout>
                  <c:x val="-4.9826266706641725E-2"/>
                  <c:y val="-3.0897955937326017E-2"/>
                </c:manualLayout>
              </c:layout>
              <c:tx>
                <c:rich>
                  <a:bodyPr/>
                  <a:lstStyle/>
                  <a:p>
                    <a:fld id="{7C9EE2A5-41EB-4F2D-9034-06E7EE2C814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18B8-4D1A-BF3A-6FED97ED0D9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Mont!$B$15:$B$20</c:f>
              <c:numCache>
                <c:formatCode>General</c:formatCode>
                <c:ptCount val="6"/>
                <c:pt idx="0">
                  <c:v>2016</c:v>
                </c:pt>
                <c:pt idx="1">
                  <c:v>2017</c:v>
                </c:pt>
                <c:pt idx="2">
                  <c:v>2018</c:v>
                </c:pt>
                <c:pt idx="3">
                  <c:v>2019</c:v>
                </c:pt>
                <c:pt idx="4">
                  <c:v>2020</c:v>
                </c:pt>
                <c:pt idx="5">
                  <c:v>2021</c:v>
                </c:pt>
              </c:numCache>
            </c:numRef>
          </c:cat>
          <c:val>
            <c:numRef>
              <c:f>Mont!$F$15:$F$20</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12-18B8-4D1A-BF3A-6FED97ED0D95}"/>
            </c:ext>
          </c:extLst>
        </c:ser>
        <c:dLbls>
          <c:dLblPos val="t"/>
          <c:showLegendKey val="0"/>
          <c:showVal val="1"/>
          <c:showCatName val="0"/>
          <c:showSerName val="0"/>
          <c:showPercent val="0"/>
          <c:showBubbleSize val="0"/>
        </c:dLbls>
        <c:marker val="1"/>
        <c:smooth val="0"/>
        <c:axId val="1947029887"/>
        <c:axId val="1947032767"/>
      </c:lineChart>
      <c:catAx>
        <c:axId val="19470298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47032767"/>
        <c:crosses val="autoZero"/>
        <c:auto val="1"/>
        <c:lblAlgn val="ctr"/>
        <c:lblOffset val="100"/>
        <c:noMultiLvlLbl val="0"/>
      </c:catAx>
      <c:valAx>
        <c:axId val="19470327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3360053440213761E-2"/>
              <c:y val="0.2227386728174129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470298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Montgomery County Generally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Visualizations.xlsx]Mont'!$C$13:$C$14</c:f>
              <c:strCache>
                <c:ptCount val="2"/>
                <c:pt idx="0">
                  <c:v>Montgomery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6.4574669187145578E-2"/>
                  <c:y val="-2.0068556451615465E-2"/>
                </c:manualLayout>
              </c:layout>
              <c:tx>
                <c:rich>
                  <a:bodyPr/>
                  <a:lstStyle/>
                  <a:p>
                    <a:fld id="{6C8B9DA4-B802-4F61-B8A5-61CAAD89FD1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9D7-4B51-B38B-43A5BF5636AC}"/>
                </c:ext>
              </c:extLst>
            </c:dLbl>
            <c:dLbl>
              <c:idx val="1"/>
              <c:layout>
                <c:manualLayout>
                  <c:x val="-4.1890359168242013E-2"/>
                  <c:y val="-2.79116961283607E-2"/>
                </c:manualLayout>
              </c:layout>
              <c:tx>
                <c:rich>
                  <a:bodyPr/>
                  <a:lstStyle/>
                  <a:p>
                    <a:fld id="{95E70AF6-D733-4493-B68C-020F89F9CE7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9D7-4B51-B38B-43A5BF5636AC}"/>
                </c:ext>
              </c:extLst>
            </c:dLbl>
            <c:dLbl>
              <c:idx val="2"/>
              <c:layout>
                <c:manualLayout>
                  <c:x val="-5.6987660432426396E-2"/>
                  <c:y val="2.705216535433071E-2"/>
                </c:manualLayout>
              </c:layout>
              <c:tx>
                <c:rich>
                  <a:bodyPr/>
                  <a:lstStyle/>
                  <a:p>
                    <a:fld id="{3C139B13-798B-4771-9C97-BB91541B973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39D7-4B51-B38B-43A5BF5636AC}"/>
                </c:ext>
              </c:extLst>
            </c:dLbl>
            <c:dLbl>
              <c:idx val="3"/>
              <c:layout>
                <c:manualLayout>
                  <c:x val="-5.9607175822079216E-2"/>
                  <c:y val="3.9552165354330635E-2"/>
                </c:manualLayout>
              </c:layout>
              <c:tx>
                <c:rich>
                  <a:bodyPr/>
                  <a:lstStyle/>
                  <a:p>
                    <a:fld id="{9A6124C2-4970-4DF9-B6F2-E51273CB0D3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9D7-4B51-B38B-43A5BF5636AC}"/>
                </c:ext>
              </c:extLst>
            </c:dLbl>
            <c:dLbl>
              <c:idx val="4"/>
              <c:layout>
                <c:manualLayout>
                  <c:x val="-8.056329893930253E-2"/>
                  <c:y val="-1.4614501312335958E-2"/>
                </c:manualLayout>
              </c:layout>
              <c:tx>
                <c:rich>
                  <a:bodyPr/>
                  <a:lstStyle/>
                  <a:p>
                    <a:fld id="{A3CFC2C4-3D75-4B62-ADCD-B07100F7C11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39D7-4B51-B38B-43A5BF5636AC}"/>
                </c:ext>
              </c:extLst>
            </c:dLbl>
            <c:dLbl>
              <c:idx val="5"/>
              <c:layout>
                <c:manualLayout>
                  <c:x val="-2.928796471329571E-2"/>
                  <c:y val="3.0911851447229102E-2"/>
                </c:manualLayout>
              </c:layout>
              <c:tx>
                <c:rich>
                  <a:bodyPr/>
                  <a:lstStyle/>
                  <a:p>
                    <a:fld id="{5EF575C4-C848-4753-BEF0-3C2CB069A11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9D7-4B51-B38B-43A5BF5636A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Visualizations.xlsx]Mont'!$B$15:$B$20</c:f>
              <c:numCache>
                <c:formatCode>General</c:formatCode>
                <c:ptCount val="6"/>
                <c:pt idx="0">
                  <c:v>2016</c:v>
                </c:pt>
                <c:pt idx="1">
                  <c:v>2017</c:v>
                </c:pt>
                <c:pt idx="2">
                  <c:v>2018</c:v>
                </c:pt>
                <c:pt idx="3">
                  <c:v>2019</c:v>
                </c:pt>
                <c:pt idx="4">
                  <c:v>2020</c:v>
                </c:pt>
                <c:pt idx="5">
                  <c:v>2021</c:v>
                </c:pt>
              </c:numCache>
            </c:numRef>
          </c:cat>
          <c:val>
            <c:numRef>
              <c:f>'[County Visualizations.xlsx]Mont'!$C$15:$C$20</c:f>
              <c:numCache>
                <c:formatCode>General</c:formatCode>
                <c:ptCount val="6"/>
                <c:pt idx="0">
                  <c:v>70.459999999999994</c:v>
                </c:pt>
                <c:pt idx="1">
                  <c:v>71.959999999999994</c:v>
                </c:pt>
                <c:pt idx="2">
                  <c:v>72.709999999999994</c:v>
                </c:pt>
                <c:pt idx="3">
                  <c:v>71.94</c:v>
                </c:pt>
                <c:pt idx="4">
                  <c:v>33.49</c:v>
                </c:pt>
                <c:pt idx="5">
                  <c:v>57.89</c:v>
                </c:pt>
              </c:numCache>
            </c:numRef>
          </c:val>
          <c:smooth val="0"/>
          <c:extLst>
            <c:ext xmlns:c16="http://schemas.microsoft.com/office/drawing/2014/chart" uri="{C3380CC4-5D6E-409C-BE32-E72D297353CC}">
              <c16:uniqueId val="{00000006-39D7-4B51-B38B-43A5BF5636AC}"/>
            </c:ext>
          </c:extLst>
        </c:ser>
        <c:ser>
          <c:idx val="2"/>
          <c:order val="1"/>
          <c:tx>
            <c:strRef>
              <c:f>'[County Visualizations.xlsx]Mont'!$E$13:$E$14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9129114263467555E-2"/>
                  <c:y val="3.9552165354330711E-2"/>
                </c:manualLayout>
              </c:layout>
              <c:tx>
                <c:rich>
                  <a:bodyPr/>
                  <a:lstStyle/>
                  <a:p>
                    <a:fld id="{6ACA47AB-A652-4104-9292-81A7B9F5ED4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9D7-4B51-B38B-43A5BF5636AC}"/>
                </c:ext>
              </c:extLst>
            </c:dLbl>
            <c:dLbl>
              <c:idx val="1"/>
              <c:layout>
                <c:manualLayout>
                  <c:x val="-4.6608616267011994E-2"/>
                  <c:y val="2.3865994709277354E-2"/>
                </c:manualLayout>
              </c:layout>
              <c:tx>
                <c:rich>
                  <a:bodyPr/>
                  <a:lstStyle/>
                  <a:p>
                    <a:fld id="{A63A489C-7863-4D5E-B790-F1B11102B9F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39D7-4B51-B38B-43A5BF5636AC}"/>
                </c:ext>
              </c:extLst>
            </c:dLbl>
            <c:dLbl>
              <c:idx val="3"/>
              <c:layout>
                <c:manualLayout>
                  <c:x val="-4.6931316950220542E-2"/>
                  <c:y val="3.483342128560183E-2"/>
                </c:manualLayout>
              </c:layout>
              <c:tx>
                <c:rich>
                  <a:bodyPr/>
                  <a:lstStyle/>
                  <a:p>
                    <a:fld id="{94E84A1B-569F-4E3F-A3D9-3C4F662EC65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39D7-4B51-B38B-43A5BF5636AC}"/>
                </c:ext>
              </c:extLst>
            </c:dLbl>
            <c:dLbl>
              <c:idx val="4"/>
              <c:layout>
                <c:manualLayout>
                  <c:x val="-4.9129114263467555E-2"/>
                  <c:y val="3.9552165354330635E-2"/>
                </c:manualLayout>
              </c:layout>
              <c:tx>
                <c:rich>
                  <a:bodyPr/>
                  <a:lstStyle/>
                  <a:p>
                    <a:fld id="{3A314E97-485D-4E99-A8BA-C4CC900D66B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39D7-4B51-B38B-43A5BF5636AC}"/>
                </c:ext>
              </c:extLst>
            </c:dLbl>
            <c:dLbl>
              <c:idx val="5"/>
              <c:layout>
                <c:manualLayout>
                  <c:x val="-3.6849401386263393E-2"/>
                  <c:y val="2.6990281608856304E-2"/>
                </c:manualLayout>
              </c:layout>
              <c:tx>
                <c:rich>
                  <a:bodyPr/>
                  <a:lstStyle/>
                  <a:p>
                    <a:fld id="{4789FED6-F843-45CC-92DF-5267C33564D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39D7-4B51-B38B-43A5BF5636A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Visualizations.xlsx]Mont'!$B$15:$B$20</c:f>
              <c:numCache>
                <c:formatCode>General</c:formatCode>
                <c:ptCount val="6"/>
                <c:pt idx="0">
                  <c:v>2016</c:v>
                </c:pt>
                <c:pt idx="1">
                  <c:v>2017</c:v>
                </c:pt>
                <c:pt idx="2">
                  <c:v>2018</c:v>
                </c:pt>
                <c:pt idx="3">
                  <c:v>2019</c:v>
                </c:pt>
                <c:pt idx="4">
                  <c:v>2020</c:v>
                </c:pt>
                <c:pt idx="5">
                  <c:v>2021</c:v>
                </c:pt>
              </c:numCache>
            </c:numRef>
          </c:cat>
          <c:val>
            <c:numRef>
              <c:f>'[County Visualizations.xlsx]Mont'!$E$15:$E$20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C-39D7-4B51-B38B-43A5BF5636AC}"/>
            </c:ext>
          </c:extLst>
        </c:ser>
        <c:ser>
          <c:idx val="4"/>
          <c:order val="2"/>
          <c:tx>
            <c:strRef>
              <c:f>'[County Visualizations.xlsx]Mont'!$G$13:$G$14</c:f>
              <c:strCache>
                <c:ptCount val="2"/>
                <c:pt idx="0">
                  <c:v>Montgomery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9129114263467555E-2"/>
                  <c:y val="-3.9552165354330711E-2"/>
                </c:manualLayout>
              </c:layout>
              <c:tx>
                <c:rich>
                  <a:bodyPr/>
                  <a:lstStyle/>
                  <a:p>
                    <a:fld id="{90C71A89-8713-451C-A46D-1151CBDF719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39D7-4B51-B38B-43A5BF5636AC}"/>
                </c:ext>
              </c:extLst>
            </c:dLbl>
            <c:dLbl>
              <c:idx val="1"/>
              <c:layout>
                <c:manualLayout>
                  <c:x val="-5.4368145042773389E-2"/>
                  <c:y val="-3.1218832020997376E-2"/>
                </c:manualLayout>
              </c:layout>
              <c:tx>
                <c:rich>
                  <a:bodyPr/>
                  <a:lstStyle/>
                  <a:p>
                    <a:fld id="{4A471B44-E6DA-4912-A4EC-1F1FE142150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39D7-4B51-B38B-43A5BF5636AC}"/>
                </c:ext>
              </c:extLst>
            </c:dLbl>
            <c:dLbl>
              <c:idx val="3"/>
              <c:layout>
                <c:manualLayout>
                  <c:x val="-5.6705907832247882E-2"/>
                  <c:y val="-2.8677165354330708E-2"/>
                </c:manualLayout>
              </c:layout>
              <c:tx>
                <c:rich>
                  <a:bodyPr/>
                  <a:lstStyle/>
                  <a:p>
                    <a:fld id="{C88C75EE-C73E-474E-9059-8BA187FB16A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39D7-4B51-B38B-43A5BF5636AC}"/>
                </c:ext>
              </c:extLst>
            </c:dLbl>
            <c:dLbl>
              <c:idx val="4"/>
              <c:layout>
                <c:manualLayout>
                  <c:x val="-2.555347575659133E-2"/>
                  <c:y val="1.4614501312335881E-2"/>
                </c:manualLayout>
              </c:layout>
              <c:tx>
                <c:rich>
                  <a:bodyPr/>
                  <a:lstStyle/>
                  <a:p>
                    <a:fld id="{82A717B2-4F56-48B3-8B5D-8DFFE88E367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39D7-4B51-B38B-43A5BF5636AC}"/>
                </c:ext>
              </c:extLst>
            </c:dLbl>
            <c:dLbl>
              <c:idx val="5"/>
              <c:layout>
                <c:manualLayout>
                  <c:x val="-3.4328922495274285E-2"/>
                  <c:y val="-3.0911851447229102E-2"/>
                </c:manualLayout>
              </c:layout>
              <c:tx>
                <c:rich>
                  <a:bodyPr/>
                  <a:lstStyle/>
                  <a:p>
                    <a:fld id="{C3A7E8D5-EB1D-40D0-9847-FC07BB2B949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39D7-4B51-B38B-43A5BF5636A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Visualizations.xlsx]Mont'!$B$15:$B$20</c:f>
              <c:numCache>
                <c:formatCode>General</c:formatCode>
                <c:ptCount val="6"/>
                <c:pt idx="0">
                  <c:v>2016</c:v>
                </c:pt>
                <c:pt idx="1">
                  <c:v>2017</c:v>
                </c:pt>
                <c:pt idx="2">
                  <c:v>2018</c:v>
                </c:pt>
                <c:pt idx="3">
                  <c:v>2019</c:v>
                </c:pt>
                <c:pt idx="4">
                  <c:v>2020</c:v>
                </c:pt>
                <c:pt idx="5">
                  <c:v>2021</c:v>
                </c:pt>
              </c:numCache>
            </c:numRef>
          </c:cat>
          <c:val>
            <c:numRef>
              <c:f>'[County Visualizations.xlsx]Mont'!$G$15:$G$20</c:f>
              <c:numCache>
                <c:formatCode>0.00</c:formatCode>
                <c:ptCount val="6"/>
                <c:pt idx="0">
                  <c:v>81.953778069169005</c:v>
                </c:pt>
                <c:pt idx="1">
                  <c:v>86.903491385882006</c:v>
                </c:pt>
                <c:pt idx="2">
                  <c:v>89.285714285714306</c:v>
                </c:pt>
                <c:pt idx="3">
                  <c:v>127.0207852194</c:v>
                </c:pt>
                <c:pt idx="4">
                  <c:v>30.3448275862069</c:v>
                </c:pt>
                <c:pt idx="5">
                  <c:v>87.859424920127793</c:v>
                </c:pt>
              </c:numCache>
            </c:numRef>
          </c:val>
          <c:smooth val="0"/>
          <c:extLst>
            <c:ext xmlns:c16="http://schemas.microsoft.com/office/drawing/2014/chart" uri="{C3380CC4-5D6E-409C-BE32-E72D297353CC}">
              <c16:uniqueId val="{00000012-39D7-4B51-B38B-43A5BF5636AC}"/>
            </c:ext>
          </c:extLst>
        </c:ser>
        <c:ser>
          <c:idx val="5"/>
          <c:order val="3"/>
          <c:tx>
            <c:strRef>
              <c:f>'[County Visualizations.xlsx]Mont'!$H$13:$H$14</c:f>
              <c:strCache>
                <c:ptCount val="2"/>
                <c:pt idx="0">
                  <c:v>Ohio Hispanic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4.9426194126490332E-2"/>
                  <c:y val="3.1035983027939723E-2"/>
                </c:manualLayout>
              </c:layout>
              <c:tx>
                <c:rich>
                  <a:bodyPr/>
                  <a:lstStyle/>
                  <a:p>
                    <a:fld id="{0FB62168-29EE-4781-A106-DD36923C055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39D7-4B51-B38B-43A5BF5636AC}"/>
                </c:ext>
              </c:extLst>
            </c:dLbl>
            <c:dLbl>
              <c:idx val="1"/>
              <c:layout>
                <c:manualLayout>
                  <c:x val="-4.1890359168241964E-2"/>
                  <c:y val="2.3990126289988048E-2"/>
                </c:manualLayout>
              </c:layout>
              <c:tx>
                <c:rich>
                  <a:bodyPr/>
                  <a:lstStyle/>
                  <a:p>
                    <a:fld id="{3E6768A0-7E84-4EB2-998B-6AEA9244558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39D7-4B51-B38B-43A5BF5636AC}"/>
                </c:ext>
              </c:extLst>
            </c:dLbl>
            <c:dLbl>
              <c:idx val="2"/>
              <c:layout>
                <c:manualLayout>
                  <c:x val="-2.5454455244134182E-2"/>
                  <c:y val="-1.8228506477846681E-2"/>
                </c:manualLayout>
              </c:layout>
              <c:tx>
                <c:rich>
                  <a:bodyPr/>
                  <a:lstStyle/>
                  <a:p>
                    <a:fld id="{DC4D1710-A0A6-417D-98E8-DE1C9EFF9EB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39D7-4B51-B38B-43A5BF5636AC}"/>
                </c:ext>
              </c:extLst>
            </c:dLbl>
            <c:dLbl>
              <c:idx val="3"/>
              <c:layout>
                <c:manualLayout>
                  <c:x val="-5.6987660432426396E-2"/>
                  <c:y val="-3.1218832020997376E-2"/>
                </c:manualLayout>
              </c:layout>
              <c:tx>
                <c:rich>
                  <a:bodyPr/>
                  <a:lstStyle/>
                  <a:p>
                    <a:fld id="{308A495E-FB8C-42F0-8060-608AE2BB8E2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39D7-4B51-B38B-43A5BF5636AC}"/>
                </c:ext>
              </c:extLst>
            </c:dLbl>
            <c:dLbl>
              <c:idx val="5"/>
              <c:layout>
                <c:manualLayout>
                  <c:x val="-3.6849401386263393E-2"/>
                  <c:y val="-3.0911851447229102E-2"/>
                </c:manualLayout>
              </c:layout>
              <c:tx>
                <c:rich>
                  <a:bodyPr/>
                  <a:lstStyle/>
                  <a:p>
                    <a:fld id="{FAF0C13A-EC31-4C6F-A729-8CC38438465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39D7-4B51-B38B-43A5BF5636A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Visualizations.xlsx]Mont'!$B$15:$B$20</c:f>
              <c:numCache>
                <c:formatCode>General</c:formatCode>
                <c:ptCount val="6"/>
                <c:pt idx="0">
                  <c:v>2016</c:v>
                </c:pt>
                <c:pt idx="1">
                  <c:v>2017</c:v>
                </c:pt>
                <c:pt idx="2">
                  <c:v>2018</c:v>
                </c:pt>
                <c:pt idx="3">
                  <c:v>2019</c:v>
                </c:pt>
                <c:pt idx="4">
                  <c:v>2020</c:v>
                </c:pt>
                <c:pt idx="5">
                  <c:v>2021</c:v>
                </c:pt>
              </c:numCache>
            </c:numRef>
          </c:cat>
          <c:val>
            <c:numRef>
              <c:f>'[County Visualizations.xlsx]Mont'!$H$15:$H$20</c:f>
              <c:numCache>
                <c:formatCode>0.00</c:formatCode>
                <c:ptCount val="6"/>
                <c:pt idx="0">
                  <c:v>65.1687466838912</c:v>
                </c:pt>
                <c:pt idx="1">
                  <c:v>64.107584385943312</c:v>
                </c:pt>
                <c:pt idx="2">
                  <c:v>80.758388750421744</c:v>
                </c:pt>
                <c:pt idx="3">
                  <c:v>83.319571042719929</c:v>
                </c:pt>
                <c:pt idx="4">
                  <c:v>35.000871178345577</c:v>
                </c:pt>
                <c:pt idx="5">
                  <c:v>60.299424805151482</c:v>
                </c:pt>
              </c:numCache>
            </c:numRef>
          </c:val>
          <c:smooth val="0"/>
          <c:extLst>
            <c:ext xmlns:c16="http://schemas.microsoft.com/office/drawing/2014/chart" uri="{C3380CC4-5D6E-409C-BE32-E72D297353CC}">
              <c16:uniqueId val="{00000018-39D7-4B51-B38B-43A5BF5636AC}"/>
            </c:ext>
          </c:extLst>
        </c:ser>
        <c:dLbls>
          <c:dLblPos val="t"/>
          <c:showLegendKey val="0"/>
          <c:showVal val="1"/>
          <c:showCatName val="0"/>
          <c:showSerName val="0"/>
          <c:showPercent val="0"/>
          <c:showBubbleSize val="0"/>
        </c:dLbls>
        <c:marker val="1"/>
        <c:smooth val="0"/>
        <c:axId val="1126538191"/>
        <c:axId val="1132306639"/>
      </c:lineChart>
      <c:catAx>
        <c:axId val="11265381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32306639"/>
        <c:crosses val="autoZero"/>
        <c:auto val="1"/>
        <c:lblAlgn val="ctr"/>
        <c:lblOffset val="100"/>
        <c:noMultiLvlLbl val="0"/>
      </c:catAx>
      <c:valAx>
        <c:axId val="113230663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1686841383633014E-2"/>
              <c:y val="0.18942059988166218"/>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265381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Female Adults in Montgomery County Experienced Higher Rates of Asthma Hospitalizations and Emergency Department Visits Compared to their Male Counterparts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Mont!$C$23:$C$24</c:f>
              <c:strCache>
                <c:ptCount val="2"/>
                <c:pt idx="0">
                  <c:v>Montgomery Male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9273184601924785E-2"/>
                  <c:y val="3.4399241761446445E-2"/>
                </c:manualLayout>
              </c:layout>
              <c:tx>
                <c:rich>
                  <a:bodyPr/>
                  <a:lstStyle/>
                  <a:p>
                    <a:fld id="{15455B37-2361-48EB-A492-B040497658A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CE15-469F-9383-A0218574BD38}"/>
                </c:ext>
              </c:extLst>
            </c:dLbl>
            <c:dLbl>
              <c:idx val="2"/>
              <c:layout>
                <c:manualLayout>
                  <c:x val="-4.6495406824146983E-2"/>
                  <c:y val="3.9028871391076116E-2"/>
                </c:manualLayout>
              </c:layout>
              <c:tx>
                <c:rich>
                  <a:bodyPr/>
                  <a:lstStyle/>
                  <a:p>
                    <a:fld id="{E36167AB-B75B-4A53-8BE1-5B1EA1B533D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E15-469F-9383-A0218574BD38}"/>
                </c:ext>
              </c:extLst>
            </c:dLbl>
            <c:dLbl>
              <c:idx val="3"/>
              <c:layout>
                <c:manualLayout>
                  <c:x val="-5.4828740157480418E-2"/>
                  <c:y val="3.4399241761446486E-2"/>
                </c:manualLayout>
              </c:layout>
              <c:tx>
                <c:rich>
                  <a:bodyPr/>
                  <a:lstStyle/>
                  <a:p>
                    <a:fld id="{94074391-54E8-49C8-BC23-BAC221BDA87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E15-469F-9383-A0218574BD38}"/>
                </c:ext>
              </c:extLst>
            </c:dLbl>
            <c:dLbl>
              <c:idx val="4"/>
              <c:layout>
                <c:manualLayout>
                  <c:x val="-4.9273184601924758E-2"/>
                  <c:y val="2.5139982502187141E-2"/>
                </c:manualLayout>
              </c:layout>
              <c:tx>
                <c:rich>
                  <a:bodyPr/>
                  <a:lstStyle/>
                  <a:p>
                    <a:fld id="{6D640E00-0F74-4359-AF04-541D6472821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E15-469F-9383-A0218574BD38}"/>
                </c:ext>
              </c:extLst>
            </c:dLbl>
            <c:dLbl>
              <c:idx val="5"/>
              <c:layout>
                <c:manualLayout>
                  <c:x val="-4.6495406824146983E-2"/>
                  <c:y val="3.9028871391076116E-2"/>
                </c:manualLayout>
              </c:layout>
              <c:tx>
                <c:rich>
                  <a:bodyPr/>
                  <a:lstStyle/>
                  <a:p>
                    <a:fld id="{F9DD46AA-0402-44DD-88B6-2B3954F048A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E15-469F-9383-A0218574BD38}"/>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Mont!$B$25:$B$30</c:f>
              <c:numCache>
                <c:formatCode>General</c:formatCode>
                <c:ptCount val="6"/>
                <c:pt idx="0">
                  <c:v>2016</c:v>
                </c:pt>
                <c:pt idx="1">
                  <c:v>2017</c:v>
                </c:pt>
                <c:pt idx="2">
                  <c:v>2018</c:v>
                </c:pt>
                <c:pt idx="3">
                  <c:v>2019</c:v>
                </c:pt>
                <c:pt idx="4">
                  <c:v>2020</c:v>
                </c:pt>
                <c:pt idx="5">
                  <c:v>2021</c:v>
                </c:pt>
              </c:numCache>
            </c:numRef>
          </c:cat>
          <c:val>
            <c:numRef>
              <c:f>Mont!$C$25:$C$30</c:f>
              <c:numCache>
                <c:formatCode>General</c:formatCode>
                <c:ptCount val="6"/>
                <c:pt idx="0">
                  <c:v>51.47</c:v>
                </c:pt>
                <c:pt idx="1">
                  <c:v>52.99</c:v>
                </c:pt>
                <c:pt idx="2">
                  <c:v>52.01</c:v>
                </c:pt>
                <c:pt idx="3">
                  <c:v>48.35</c:v>
                </c:pt>
                <c:pt idx="4">
                  <c:v>34.14</c:v>
                </c:pt>
                <c:pt idx="5">
                  <c:v>36.81</c:v>
                </c:pt>
              </c:numCache>
            </c:numRef>
          </c:val>
          <c:smooth val="0"/>
          <c:extLst>
            <c:ext xmlns:c16="http://schemas.microsoft.com/office/drawing/2014/chart" uri="{C3380CC4-5D6E-409C-BE32-E72D297353CC}">
              <c16:uniqueId val="{00000005-CE15-469F-9383-A0218574BD38}"/>
            </c:ext>
          </c:extLst>
        </c:ser>
        <c:ser>
          <c:idx val="1"/>
          <c:order val="1"/>
          <c:tx>
            <c:strRef>
              <c:f>Mont!$D$23:$D$24</c:f>
              <c:strCache>
                <c:ptCount val="2"/>
                <c:pt idx="0">
                  <c:v>Montgomery Female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1"/>
              <c:layout>
                <c:manualLayout>
                  <c:x val="-4.9273184601924758E-2"/>
                  <c:y val="-3.9028506853309983E-2"/>
                </c:manualLayout>
              </c:layout>
              <c:tx>
                <c:rich>
                  <a:bodyPr/>
                  <a:lstStyle/>
                  <a:p>
                    <a:fld id="{2410C8E9-D861-40AA-AC3A-15FFDDAD8CC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CE15-469F-9383-A0218574BD38}"/>
                </c:ext>
              </c:extLst>
            </c:dLbl>
            <c:dLbl>
              <c:idx val="5"/>
              <c:layout>
                <c:manualLayout>
                  <c:x val="-4.9273184601924862E-2"/>
                  <c:y val="-3.4398877223680374E-2"/>
                </c:manualLayout>
              </c:layout>
              <c:tx>
                <c:rich>
                  <a:bodyPr/>
                  <a:lstStyle/>
                  <a:p>
                    <a:fld id="{3C2D9DA1-05B3-40E2-9D0D-42BADB7F3C2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E15-469F-9383-A0218574BD38}"/>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Mont!$B$25:$B$30</c:f>
              <c:numCache>
                <c:formatCode>General</c:formatCode>
                <c:ptCount val="6"/>
                <c:pt idx="0">
                  <c:v>2016</c:v>
                </c:pt>
                <c:pt idx="1">
                  <c:v>2017</c:v>
                </c:pt>
                <c:pt idx="2">
                  <c:v>2018</c:v>
                </c:pt>
                <c:pt idx="3">
                  <c:v>2019</c:v>
                </c:pt>
                <c:pt idx="4">
                  <c:v>2020</c:v>
                </c:pt>
                <c:pt idx="5">
                  <c:v>2021</c:v>
                </c:pt>
              </c:numCache>
            </c:numRef>
          </c:cat>
          <c:val>
            <c:numRef>
              <c:f>Mont!$D$25:$D$30</c:f>
              <c:numCache>
                <c:formatCode>General</c:formatCode>
                <c:ptCount val="6"/>
                <c:pt idx="0">
                  <c:v>70</c:v>
                </c:pt>
                <c:pt idx="1">
                  <c:v>73.87</c:v>
                </c:pt>
                <c:pt idx="2">
                  <c:v>67.489999999999995</c:v>
                </c:pt>
                <c:pt idx="3">
                  <c:v>63.07</c:v>
                </c:pt>
                <c:pt idx="4">
                  <c:v>46.49</c:v>
                </c:pt>
                <c:pt idx="5">
                  <c:v>49.45</c:v>
                </c:pt>
              </c:numCache>
            </c:numRef>
          </c:val>
          <c:smooth val="0"/>
          <c:extLst>
            <c:ext xmlns:c16="http://schemas.microsoft.com/office/drawing/2014/chart" uri="{C3380CC4-5D6E-409C-BE32-E72D297353CC}">
              <c16:uniqueId val="{00000008-CE15-469F-9383-A0218574BD38}"/>
            </c:ext>
          </c:extLst>
        </c:ser>
        <c:ser>
          <c:idx val="2"/>
          <c:order val="2"/>
          <c:tx>
            <c:strRef>
              <c:f>Mont!$E$23:$E$24</c:f>
              <c:strCache>
                <c:ptCount val="2"/>
                <c:pt idx="0">
                  <c:v>Ohio Male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9273184601924785E-2"/>
                  <c:y val="3.9028871391076116E-2"/>
                </c:manualLayout>
              </c:layout>
              <c:tx>
                <c:rich>
                  <a:bodyPr/>
                  <a:lstStyle/>
                  <a:p>
                    <a:fld id="{A7F28D15-805E-4F60-B817-1B21CCF3FF4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E15-469F-9383-A0218574BD38}"/>
                </c:ext>
              </c:extLst>
            </c:dLbl>
            <c:dLbl>
              <c:idx val="4"/>
              <c:layout>
                <c:manualLayout>
                  <c:x val="-5.2050962379702539E-2"/>
                  <c:y val="2.0510352872557511E-2"/>
                </c:manualLayout>
              </c:layout>
              <c:tx>
                <c:rich>
                  <a:bodyPr/>
                  <a:lstStyle/>
                  <a:p>
                    <a:fld id="{DA932F97-742C-42D3-A748-329A04D9358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CE15-469F-9383-A0218574BD38}"/>
                </c:ext>
              </c:extLst>
            </c:dLbl>
            <c:dLbl>
              <c:idx val="5"/>
              <c:layout>
                <c:manualLayout>
                  <c:x val="-4.9273184601924862E-2"/>
                  <c:y val="3.4399241761446486E-2"/>
                </c:manualLayout>
              </c:layout>
              <c:tx>
                <c:rich>
                  <a:bodyPr/>
                  <a:lstStyle/>
                  <a:p>
                    <a:fld id="{7E4F043F-3202-484D-95B3-691CAF4A592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CE15-469F-9383-A0218574BD38}"/>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Mont!$B$25:$B$30</c:f>
              <c:numCache>
                <c:formatCode>General</c:formatCode>
                <c:ptCount val="6"/>
                <c:pt idx="0">
                  <c:v>2016</c:v>
                </c:pt>
                <c:pt idx="1">
                  <c:v>2017</c:v>
                </c:pt>
                <c:pt idx="2">
                  <c:v>2018</c:v>
                </c:pt>
                <c:pt idx="3">
                  <c:v>2019</c:v>
                </c:pt>
                <c:pt idx="4">
                  <c:v>2020</c:v>
                </c:pt>
                <c:pt idx="5">
                  <c:v>2021</c:v>
                </c:pt>
              </c:numCache>
            </c:numRef>
          </c:cat>
          <c:val>
            <c:numRef>
              <c:f>Mont!$E$25:$E$30</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C-CE15-469F-9383-A0218574BD38}"/>
            </c:ext>
          </c:extLst>
        </c:ser>
        <c:ser>
          <c:idx val="3"/>
          <c:order val="3"/>
          <c:tx>
            <c:strRef>
              <c:f>Mont!$F$23:$F$24</c:f>
              <c:strCache>
                <c:ptCount val="2"/>
                <c:pt idx="0">
                  <c:v>Ohio Female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9273184601924785E-2"/>
                  <c:y val="-2.9769247594050745E-2"/>
                </c:manualLayout>
              </c:layout>
              <c:tx>
                <c:rich>
                  <a:bodyPr/>
                  <a:lstStyle/>
                  <a:p>
                    <a:fld id="{FBCFC03C-2753-4473-96A7-431458D49F9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CE15-469F-9383-A0218574BD38}"/>
                </c:ext>
              </c:extLst>
            </c:dLbl>
            <c:dLbl>
              <c:idx val="2"/>
              <c:layout>
                <c:manualLayout>
                  <c:x val="-5.2050962379702484E-2"/>
                  <c:y val="-3.4398877223680374E-2"/>
                </c:manualLayout>
              </c:layout>
              <c:tx>
                <c:rich>
                  <a:bodyPr/>
                  <a:lstStyle/>
                  <a:p>
                    <a:fld id="{1E0F6420-B2A7-4B17-9DD5-45683B7C276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CE15-469F-9383-A0218574BD38}"/>
                </c:ext>
              </c:extLst>
            </c:dLbl>
            <c:dLbl>
              <c:idx val="3"/>
              <c:layout>
                <c:manualLayout>
                  <c:x val="-5.2050962379702637E-2"/>
                  <c:y val="-2.9769247594050745E-2"/>
                </c:manualLayout>
              </c:layout>
              <c:tx>
                <c:rich>
                  <a:bodyPr/>
                  <a:lstStyle/>
                  <a:p>
                    <a:fld id="{DF10E60F-1A32-47BE-9E26-9F54E96418C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CE15-469F-9383-A0218574BD38}"/>
                </c:ext>
              </c:extLst>
            </c:dLbl>
            <c:dLbl>
              <c:idx val="4"/>
              <c:layout>
                <c:manualLayout>
                  <c:x val="-3.8162073490813651E-2"/>
                  <c:y val="-2.9769247594050745E-2"/>
                </c:manualLayout>
              </c:layout>
              <c:tx>
                <c:rich>
                  <a:bodyPr/>
                  <a:lstStyle/>
                  <a:p>
                    <a:fld id="{1A2CC34E-610B-448F-9DE9-507F7386598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CE15-469F-9383-A0218574BD38}"/>
                </c:ext>
              </c:extLst>
            </c:dLbl>
            <c:dLbl>
              <c:idx val="5"/>
              <c:layout>
                <c:manualLayout>
                  <c:x val="-4.9273184601924862E-2"/>
                  <c:y val="-3.4398877223680374E-2"/>
                </c:manualLayout>
              </c:layout>
              <c:tx>
                <c:rich>
                  <a:bodyPr/>
                  <a:lstStyle/>
                  <a:p>
                    <a:fld id="{FBC8FECC-7E46-4B8D-99E3-45CD64D1D72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CE15-469F-9383-A0218574BD38}"/>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Mont!$B$25:$B$30</c:f>
              <c:numCache>
                <c:formatCode>General</c:formatCode>
                <c:ptCount val="6"/>
                <c:pt idx="0">
                  <c:v>2016</c:v>
                </c:pt>
                <c:pt idx="1">
                  <c:v>2017</c:v>
                </c:pt>
                <c:pt idx="2">
                  <c:v>2018</c:v>
                </c:pt>
                <c:pt idx="3">
                  <c:v>2019</c:v>
                </c:pt>
                <c:pt idx="4">
                  <c:v>2020</c:v>
                </c:pt>
                <c:pt idx="5">
                  <c:v>2021</c:v>
                </c:pt>
              </c:numCache>
            </c:numRef>
          </c:cat>
          <c:val>
            <c:numRef>
              <c:f>Mont!$F$25:$F$30</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12-CE15-469F-9383-A0218574BD38}"/>
            </c:ext>
          </c:extLst>
        </c:ser>
        <c:dLbls>
          <c:dLblPos val="t"/>
          <c:showLegendKey val="0"/>
          <c:showVal val="1"/>
          <c:showCatName val="0"/>
          <c:showSerName val="0"/>
          <c:showPercent val="0"/>
          <c:showBubbleSize val="0"/>
        </c:dLbls>
        <c:marker val="1"/>
        <c:smooth val="0"/>
        <c:axId val="1234954767"/>
        <c:axId val="1234952367"/>
      </c:lineChart>
      <c:catAx>
        <c:axId val="12349547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34952367"/>
        <c:crosses val="autoZero"/>
        <c:auto val="1"/>
        <c:lblAlgn val="ctr"/>
        <c:lblOffset val="100"/>
        <c:noMultiLvlLbl val="0"/>
      </c:catAx>
      <c:valAx>
        <c:axId val="12349523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1111111111111112E-2"/>
              <c:y val="0.1835104986876640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349547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Montgomery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Mont!$C$33:$C$34</c:f>
              <c:strCache>
                <c:ptCount val="2"/>
                <c:pt idx="0">
                  <c:v>Montgomery Male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5.2428232995225185E-2"/>
                  <c:y val="-3.8577718501799654E-2"/>
                </c:manualLayout>
              </c:layout>
              <c:tx>
                <c:rich>
                  <a:bodyPr/>
                  <a:lstStyle/>
                  <a:p>
                    <a:fld id="{DBE42033-127A-4F9A-AFB9-EA2D3508AC4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C631-47A4-A7D4-19B6E8F836A1}"/>
                </c:ext>
              </c:extLst>
            </c:dLbl>
            <c:dLbl>
              <c:idx val="1"/>
              <c:layout>
                <c:manualLayout>
                  <c:x val="-5.2428232995225164E-2"/>
                  <c:y val="-3.8577718501799654E-2"/>
                </c:manualLayout>
              </c:layout>
              <c:tx>
                <c:rich>
                  <a:bodyPr/>
                  <a:lstStyle/>
                  <a:p>
                    <a:fld id="{65797C18-D452-4D81-AB7B-24F94DDF052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631-47A4-A7D4-19B6E8F836A1}"/>
                </c:ext>
              </c:extLst>
            </c:dLbl>
            <c:dLbl>
              <c:idx val="2"/>
              <c:layout>
                <c:manualLayout>
                  <c:x val="-5.2428232995225262E-2"/>
                  <c:y val="-3.8577718501799654E-2"/>
                </c:manualLayout>
              </c:layout>
              <c:tx>
                <c:rich>
                  <a:bodyPr/>
                  <a:lstStyle/>
                  <a:p>
                    <a:fld id="{20463E1C-E199-4FEB-BFD7-BA76A7A5BEE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631-47A4-A7D4-19B6E8F836A1}"/>
                </c:ext>
              </c:extLst>
            </c:dLbl>
            <c:dLbl>
              <c:idx val="3"/>
              <c:layout>
                <c:manualLayout>
                  <c:x val="-5.2428232995225262E-2"/>
                  <c:y val="-2.5548402540887642E-2"/>
                </c:manualLayout>
              </c:layout>
              <c:tx>
                <c:rich>
                  <a:bodyPr/>
                  <a:lstStyle/>
                  <a:p>
                    <a:fld id="{2ED1BEFD-5F25-4300-8F63-66C2C11A737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631-47A4-A7D4-19B6E8F836A1}"/>
                </c:ext>
              </c:extLst>
            </c:dLbl>
            <c:dLbl>
              <c:idx val="4"/>
              <c:layout>
                <c:manualLayout>
                  <c:x val="-4.1681120747164874E-2"/>
                  <c:y val="-6.4636350423623756E-2"/>
                </c:manualLayout>
              </c:layout>
              <c:tx>
                <c:rich>
                  <a:bodyPr/>
                  <a:lstStyle/>
                  <a:p>
                    <a:fld id="{6150D0E3-780D-4176-9DCA-7CD0A885673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631-47A4-A7D4-19B6E8F836A1}"/>
                </c:ext>
              </c:extLst>
            </c:dLbl>
            <c:dLbl>
              <c:idx val="5"/>
              <c:layout>
                <c:manualLayout>
                  <c:x val="-5.2428232995225164E-2"/>
                  <c:y val="-3.8577718501799654E-2"/>
                </c:manualLayout>
              </c:layout>
              <c:tx>
                <c:rich>
                  <a:bodyPr/>
                  <a:lstStyle/>
                  <a:p>
                    <a:fld id="{EB39CB5E-CD71-4E79-BC8C-3821A051A3A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C631-47A4-A7D4-19B6E8F836A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Mont!$B$35:$B$40</c:f>
              <c:numCache>
                <c:formatCode>General</c:formatCode>
                <c:ptCount val="6"/>
                <c:pt idx="0">
                  <c:v>2016</c:v>
                </c:pt>
                <c:pt idx="1">
                  <c:v>2017</c:v>
                </c:pt>
                <c:pt idx="2">
                  <c:v>2018</c:v>
                </c:pt>
                <c:pt idx="3">
                  <c:v>2019</c:v>
                </c:pt>
                <c:pt idx="4">
                  <c:v>2020</c:v>
                </c:pt>
                <c:pt idx="5">
                  <c:v>2021</c:v>
                </c:pt>
              </c:numCache>
            </c:numRef>
          </c:cat>
          <c:val>
            <c:numRef>
              <c:f>Mont!$C$35:$C$40</c:f>
              <c:numCache>
                <c:formatCode>General</c:formatCode>
                <c:ptCount val="6"/>
                <c:pt idx="0">
                  <c:v>168.97</c:v>
                </c:pt>
                <c:pt idx="1">
                  <c:v>165.79</c:v>
                </c:pt>
                <c:pt idx="2">
                  <c:v>179.48</c:v>
                </c:pt>
                <c:pt idx="3">
                  <c:v>181.98</c:v>
                </c:pt>
                <c:pt idx="4">
                  <c:v>87.72</c:v>
                </c:pt>
                <c:pt idx="5">
                  <c:v>155.04</c:v>
                </c:pt>
              </c:numCache>
            </c:numRef>
          </c:val>
          <c:smooth val="0"/>
          <c:extLst>
            <c:ext xmlns:c16="http://schemas.microsoft.com/office/drawing/2014/chart" uri="{C3380CC4-5D6E-409C-BE32-E72D297353CC}">
              <c16:uniqueId val="{00000006-C631-47A4-A7D4-19B6E8F836A1}"/>
            </c:ext>
          </c:extLst>
        </c:ser>
        <c:ser>
          <c:idx val="1"/>
          <c:order val="1"/>
          <c:tx>
            <c:strRef>
              <c:f>Mont!$D$33:$D$34</c:f>
              <c:strCache>
                <c:ptCount val="2"/>
                <c:pt idx="0">
                  <c:v>Montgomery Female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4.9759787364804881E-2"/>
                  <c:y val="-2.554840254088768E-2"/>
                </c:manualLayout>
              </c:layout>
              <c:tx>
                <c:rich>
                  <a:bodyPr/>
                  <a:lstStyle/>
                  <a:p>
                    <a:fld id="{74EF8C09-20BD-483B-ADB3-EC6D87BF4B4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631-47A4-A7D4-19B6E8F836A1}"/>
                </c:ext>
              </c:extLst>
            </c:dLbl>
            <c:dLbl>
              <c:idx val="1"/>
              <c:layout>
                <c:manualLayout>
                  <c:x val="-5.2428232995225164E-2"/>
                  <c:y val="-2.5548402540887562E-2"/>
                </c:manualLayout>
              </c:layout>
              <c:tx>
                <c:rich>
                  <a:bodyPr/>
                  <a:lstStyle/>
                  <a:p>
                    <a:fld id="{B90D5A8E-560F-4210-B671-6D89062CD7E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C631-47A4-A7D4-19B6E8F836A1}"/>
                </c:ext>
              </c:extLst>
            </c:dLbl>
            <c:dLbl>
              <c:idx val="2"/>
              <c:layout>
                <c:manualLayout>
                  <c:x val="-5.509667862564549E-2"/>
                  <c:y val="-2.55484025408876E-2"/>
                </c:manualLayout>
              </c:layout>
              <c:tx>
                <c:rich>
                  <a:bodyPr/>
                  <a:lstStyle/>
                  <a:p>
                    <a:fld id="{6C79376F-108A-44AA-A0A0-B1C4B924C4E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631-47A4-A7D4-19B6E8F836A1}"/>
                </c:ext>
              </c:extLst>
            </c:dLbl>
            <c:dLbl>
              <c:idx val="3"/>
              <c:layout>
                <c:manualLayout>
                  <c:x val="-5.2428232995225262E-2"/>
                  <c:y val="-3.4234613181495635E-2"/>
                </c:manualLayout>
              </c:layout>
              <c:tx>
                <c:rich>
                  <a:bodyPr/>
                  <a:lstStyle/>
                  <a:p>
                    <a:fld id="{6A4BDC49-5680-470A-8D1B-35899A3DA6A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C631-47A4-A7D4-19B6E8F836A1}"/>
                </c:ext>
              </c:extLst>
            </c:dLbl>
            <c:dLbl>
              <c:idx val="5"/>
              <c:layout>
                <c:manualLayout>
                  <c:x val="-5.2428232995225164E-2"/>
                  <c:y val="-3.4234613181495635E-2"/>
                </c:manualLayout>
              </c:layout>
              <c:tx>
                <c:rich>
                  <a:bodyPr/>
                  <a:lstStyle/>
                  <a:p>
                    <a:fld id="{2FB1EE26-3DD1-4030-A204-E9B164A4CBE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C631-47A4-A7D4-19B6E8F836A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Mont!$B$35:$B$40</c:f>
              <c:numCache>
                <c:formatCode>General</c:formatCode>
                <c:ptCount val="6"/>
                <c:pt idx="0">
                  <c:v>2016</c:v>
                </c:pt>
                <c:pt idx="1">
                  <c:v>2017</c:v>
                </c:pt>
                <c:pt idx="2">
                  <c:v>2018</c:v>
                </c:pt>
                <c:pt idx="3">
                  <c:v>2019</c:v>
                </c:pt>
                <c:pt idx="4">
                  <c:v>2020</c:v>
                </c:pt>
                <c:pt idx="5">
                  <c:v>2021</c:v>
                </c:pt>
              </c:numCache>
            </c:numRef>
          </c:cat>
          <c:val>
            <c:numRef>
              <c:f>Mont!$D$35:$D$40</c:f>
              <c:numCache>
                <c:formatCode>General</c:formatCode>
                <c:ptCount val="6"/>
                <c:pt idx="0">
                  <c:v>138.37</c:v>
                </c:pt>
                <c:pt idx="1">
                  <c:v>135.41999999999999</c:v>
                </c:pt>
                <c:pt idx="2">
                  <c:v>128.97999999999999</c:v>
                </c:pt>
                <c:pt idx="3">
                  <c:v>128.57</c:v>
                </c:pt>
                <c:pt idx="4">
                  <c:v>56.63</c:v>
                </c:pt>
                <c:pt idx="5">
                  <c:v>107.64</c:v>
                </c:pt>
              </c:numCache>
            </c:numRef>
          </c:val>
          <c:smooth val="0"/>
          <c:extLst>
            <c:ext xmlns:c16="http://schemas.microsoft.com/office/drawing/2014/chart" uri="{C3380CC4-5D6E-409C-BE32-E72D297353CC}">
              <c16:uniqueId val="{0000000C-C631-47A4-A7D4-19B6E8F836A1}"/>
            </c:ext>
          </c:extLst>
        </c:ser>
        <c:ser>
          <c:idx val="2"/>
          <c:order val="2"/>
          <c:tx>
            <c:strRef>
              <c:f>Mont!$E$33:$E$34</c:f>
              <c:strCache>
                <c:ptCount val="2"/>
                <c:pt idx="0">
                  <c:v>Ohio Male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7018012008005337E-2"/>
                  <c:y val="-3.4234613181495635E-2"/>
                </c:manualLayout>
              </c:layout>
              <c:tx>
                <c:rich>
                  <a:bodyPr/>
                  <a:lstStyle/>
                  <a:p>
                    <a:fld id="{89C6BEB8-803D-4E4D-8875-6F56B932D3E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C631-47A4-A7D4-19B6E8F836A1}"/>
                </c:ext>
              </c:extLst>
            </c:dLbl>
            <c:dLbl>
              <c:idx val="1"/>
              <c:layout>
                <c:manualLayout>
                  <c:x val="-5.2354903268845898E-2"/>
                  <c:y val="-2.9891507861191699E-2"/>
                </c:manualLayout>
              </c:layout>
              <c:tx>
                <c:rich>
                  <a:bodyPr/>
                  <a:lstStyle/>
                  <a:p>
                    <a:fld id="{F92FEB88-6445-4EE2-A465-1B810470AD7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C631-47A4-A7D4-19B6E8F836A1}"/>
                </c:ext>
              </c:extLst>
            </c:dLbl>
            <c:dLbl>
              <c:idx val="2"/>
              <c:layout>
                <c:manualLayout>
                  <c:x val="-5.2428232995225262E-2"/>
                  <c:y val="-2.1205297220583584E-2"/>
                </c:manualLayout>
              </c:layout>
              <c:tx>
                <c:rich>
                  <a:bodyPr/>
                  <a:lstStyle/>
                  <a:p>
                    <a:fld id="{18ABB21E-C0B7-4E7F-81D9-C2237BF813F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C631-47A4-A7D4-19B6E8F836A1}"/>
                </c:ext>
              </c:extLst>
            </c:dLbl>
            <c:dLbl>
              <c:idx val="3"/>
              <c:layout>
                <c:manualLayout>
                  <c:x val="-4.7018012008005435E-2"/>
                  <c:y val="-2.55484025408876E-2"/>
                </c:manualLayout>
              </c:layout>
              <c:tx>
                <c:rich>
                  <a:bodyPr/>
                  <a:lstStyle/>
                  <a:p>
                    <a:fld id="{89A7AAF2-D32D-4C76-B30F-5421E0CDE8F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C631-47A4-A7D4-19B6E8F836A1}"/>
                </c:ext>
              </c:extLst>
            </c:dLbl>
            <c:dLbl>
              <c:idx val="4"/>
              <c:layout>
                <c:manualLayout>
                  <c:x val="-6.9913275517012319E-3"/>
                  <c:y val="-2.9891507861191619E-2"/>
                </c:manualLayout>
              </c:layout>
              <c:tx>
                <c:rich>
                  <a:bodyPr/>
                  <a:lstStyle/>
                  <a:p>
                    <a:fld id="{DD8B3E63-80CC-494C-A1E6-99A2897C964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C631-47A4-A7D4-19B6E8F836A1}"/>
                </c:ext>
              </c:extLst>
            </c:dLbl>
            <c:dLbl>
              <c:idx val="5"/>
              <c:layout>
                <c:manualLayout>
                  <c:x val="-4.1681120747164679E-2"/>
                  <c:y val="-2.9891507861191699E-2"/>
                </c:manualLayout>
              </c:layout>
              <c:tx>
                <c:rich>
                  <a:bodyPr/>
                  <a:lstStyle/>
                  <a:p>
                    <a:fld id="{AEE0E003-C792-4726-A3E1-86350155182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C631-47A4-A7D4-19B6E8F836A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Mont!$B$35:$B$40</c:f>
              <c:numCache>
                <c:formatCode>General</c:formatCode>
                <c:ptCount val="6"/>
                <c:pt idx="0">
                  <c:v>2016</c:v>
                </c:pt>
                <c:pt idx="1">
                  <c:v>2017</c:v>
                </c:pt>
                <c:pt idx="2">
                  <c:v>2018</c:v>
                </c:pt>
                <c:pt idx="3">
                  <c:v>2019</c:v>
                </c:pt>
                <c:pt idx="4">
                  <c:v>2020</c:v>
                </c:pt>
                <c:pt idx="5">
                  <c:v>2021</c:v>
                </c:pt>
              </c:numCache>
            </c:numRef>
          </c:cat>
          <c:val>
            <c:numRef>
              <c:f>Mont!$E$35:$E$40</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13-C631-47A4-A7D4-19B6E8F836A1}"/>
            </c:ext>
          </c:extLst>
        </c:ser>
        <c:ser>
          <c:idx val="3"/>
          <c:order val="3"/>
          <c:tx>
            <c:strRef>
              <c:f>Mont!$F$33:$F$34</c:f>
              <c:strCache>
                <c:ptCount val="2"/>
                <c:pt idx="0">
                  <c:v>Ohio Female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7018012008005337E-2"/>
                  <c:y val="4.2920823822103674E-2"/>
                </c:manualLayout>
              </c:layout>
              <c:tx>
                <c:rich>
                  <a:bodyPr/>
                  <a:lstStyle/>
                  <a:p>
                    <a:fld id="{2E28FA70-60A1-4C10-9223-8DB53C2BB10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C631-47A4-A7D4-19B6E8F836A1}"/>
                </c:ext>
              </c:extLst>
            </c:dLbl>
            <c:dLbl>
              <c:idx val="1"/>
              <c:layout>
                <c:manualLayout>
                  <c:x val="-4.9686457638425663E-2"/>
                  <c:y val="3.8577718501799654E-2"/>
                </c:manualLayout>
              </c:layout>
              <c:tx>
                <c:rich>
                  <a:bodyPr/>
                  <a:lstStyle/>
                  <a:p>
                    <a:fld id="{A9BE8416-93D8-4783-8D19-58A8CCB0181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C631-47A4-A7D4-19B6E8F836A1}"/>
                </c:ext>
              </c:extLst>
            </c:dLbl>
            <c:dLbl>
              <c:idx val="2"/>
              <c:layout>
                <c:manualLayout>
                  <c:x val="-4.7018012008005435E-2"/>
                  <c:y val="3.4234613181495635E-2"/>
                </c:manualLayout>
              </c:layout>
              <c:tx>
                <c:rich>
                  <a:bodyPr/>
                  <a:lstStyle/>
                  <a:p>
                    <a:fld id="{56D215EF-16E9-4B38-8B76-43AC166E659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C631-47A4-A7D4-19B6E8F836A1}"/>
                </c:ext>
              </c:extLst>
            </c:dLbl>
            <c:dLbl>
              <c:idx val="4"/>
              <c:layout>
                <c:manualLayout>
                  <c:x val="-4.4349566377585158E-2"/>
                  <c:y val="3.4234613181495718E-2"/>
                </c:manualLayout>
              </c:layout>
              <c:tx>
                <c:rich>
                  <a:bodyPr/>
                  <a:lstStyle/>
                  <a:p>
                    <a:fld id="{14FC8274-1801-4A2A-BF32-3A80583A3A4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C631-47A4-A7D4-19B6E8F836A1}"/>
                </c:ext>
              </c:extLst>
            </c:dLbl>
            <c:dLbl>
              <c:idx val="5"/>
              <c:layout>
                <c:manualLayout>
                  <c:x val="-4.4349566377585053E-2"/>
                  <c:y val="4.7263929142407686E-2"/>
                </c:manualLayout>
              </c:layout>
              <c:tx>
                <c:rich>
                  <a:bodyPr/>
                  <a:lstStyle/>
                  <a:p>
                    <a:fld id="{1F002573-5543-4CD8-BA1A-74229175E34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C631-47A4-A7D4-19B6E8F836A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Mont!$B$35:$B$40</c:f>
              <c:numCache>
                <c:formatCode>General</c:formatCode>
                <c:ptCount val="6"/>
                <c:pt idx="0">
                  <c:v>2016</c:v>
                </c:pt>
                <c:pt idx="1">
                  <c:v>2017</c:v>
                </c:pt>
                <c:pt idx="2">
                  <c:v>2018</c:v>
                </c:pt>
                <c:pt idx="3">
                  <c:v>2019</c:v>
                </c:pt>
                <c:pt idx="4">
                  <c:v>2020</c:v>
                </c:pt>
                <c:pt idx="5">
                  <c:v>2021</c:v>
                </c:pt>
              </c:numCache>
            </c:numRef>
          </c:cat>
          <c:val>
            <c:numRef>
              <c:f>Mont!$F$35:$F$40</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9-C631-47A4-A7D4-19B6E8F836A1}"/>
            </c:ext>
          </c:extLst>
        </c:ser>
        <c:dLbls>
          <c:dLblPos val="t"/>
          <c:showLegendKey val="0"/>
          <c:showVal val="1"/>
          <c:showCatName val="0"/>
          <c:showSerName val="0"/>
          <c:showPercent val="0"/>
          <c:showBubbleSize val="0"/>
        </c:dLbls>
        <c:marker val="1"/>
        <c:smooth val="0"/>
        <c:axId val="1259427087"/>
        <c:axId val="1259427567"/>
      </c:lineChart>
      <c:catAx>
        <c:axId val="12594270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59427567"/>
        <c:crosses val="autoZero"/>
        <c:auto val="1"/>
        <c:lblAlgn val="ctr"/>
        <c:lblOffset val="100"/>
        <c:noMultiLvlLbl val="0"/>
      </c:catAx>
      <c:valAx>
        <c:axId val="125942756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6666666666666666E-2"/>
              <c:y val="0.225069626713327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5942708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Montgomery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Montgomery!$C$41</c:f>
              <c:strCache>
                <c:ptCount val="1"/>
                <c:pt idx="0">
                  <c:v>Montgomery County</c:v>
                </c:pt>
              </c:strCache>
            </c:strRef>
          </c:tx>
          <c:spPr>
            <a:ln w="28575" cap="rnd">
              <a:noFill/>
              <a:round/>
            </a:ln>
            <a:effectLst/>
          </c:spPr>
          <c:marker>
            <c:symbol val="circle"/>
            <c:size val="7"/>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Montgomery!$B$42:$B$53</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Montgomery!$C$42:$C$53</c:f>
              <c:numCache>
                <c:formatCode>0.00</c:formatCode>
                <c:ptCount val="12"/>
                <c:pt idx="0">
                  <c:v>2.9299790982382801</c:v>
                </c:pt>
                <c:pt idx="1">
                  <c:v>2.9859659599880564</c:v>
                </c:pt>
                <c:pt idx="2">
                  <c:v>5.0201552702299193</c:v>
                </c:pt>
                <c:pt idx="3">
                  <c:v>5.5240370259779041</c:v>
                </c:pt>
                <c:pt idx="4">
                  <c:v>5.7293221857270824</c:v>
                </c:pt>
                <c:pt idx="5">
                  <c:v>5.1321289937294718</c:v>
                </c:pt>
                <c:pt idx="6">
                  <c:v>5.0761421319796955</c:v>
                </c:pt>
                <c:pt idx="7">
                  <c:v>5.841295909226635</c:v>
                </c:pt>
                <c:pt idx="8">
                  <c:v>6.699761122723201</c:v>
                </c:pt>
                <c:pt idx="9">
                  <c:v>7.5209017617199168</c:v>
                </c:pt>
                <c:pt idx="10">
                  <c:v>6.9796954314720807</c:v>
                </c:pt>
                <c:pt idx="11">
                  <c:v>5.841295909226635</c:v>
                </c:pt>
              </c:numCache>
            </c:numRef>
          </c:val>
          <c:smooth val="0"/>
          <c:extLst>
            <c:ext xmlns:c16="http://schemas.microsoft.com/office/drawing/2014/chart" uri="{C3380CC4-5D6E-409C-BE32-E72D297353CC}">
              <c16:uniqueId val="{00000000-E06C-4E1D-BE68-B3378C505F9A}"/>
            </c:ext>
          </c:extLst>
        </c:ser>
        <c:ser>
          <c:idx val="1"/>
          <c:order val="1"/>
          <c:tx>
            <c:strRef>
              <c:f>Montgomery!$D$41</c:f>
              <c:strCache>
                <c:ptCount val="1"/>
                <c:pt idx="0">
                  <c:v>Ohio</c:v>
                </c:pt>
              </c:strCache>
            </c:strRef>
          </c:tx>
          <c:spPr>
            <a:ln w="28575" cap="rnd">
              <a:noFill/>
              <a:round/>
            </a:ln>
            <a:effectLst/>
          </c:spPr>
          <c:marker>
            <c:symbol val="circle"/>
            <c:size val="7"/>
            <c:spPr>
              <a:solidFill>
                <a:schemeClr val="accent4"/>
              </a:solidFill>
              <a:ln w="9525">
                <a:solidFill>
                  <a:schemeClr val="accent4"/>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Montgomery!$B$42:$B$53</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Montgomery!$D$42:$D$53</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1-E06C-4E1D-BE68-B3378C505F9A}"/>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947027007"/>
        <c:axId val="1947020767"/>
      </c:lineChart>
      <c:catAx>
        <c:axId val="19470270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47020767"/>
        <c:crosses val="autoZero"/>
        <c:auto val="1"/>
        <c:lblAlgn val="ctr"/>
        <c:lblOffset val="100"/>
        <c:noMultiLvlLbl val="0"/>
      </c:catAx>
      <c:valAx>
        <c:axId val="1947020767"/>
        <c:scaling>
          <c:orientation val="minMax"/>
        </c:scaling>
        <c:delete val="1"/>
        <c:axPos val="l"/>
        <c:numFmt formatCode="0.00" sourceLinked="1"/>
        <c:majorTickMark val="none"/>
        <c:minorTickMark val="none"/>
        <c:tickLblPos val="nextTo"/>
        <c:crossAx val="194702700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Montgomery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Montgomery!$H$68</c:f>
              <c:strCache>
                <c:ptCount val="1"/>
                <c:pt idx="0">
                  <c:v>Montgomery County</c:v>
                </c:pt>
              </c:strCache>
            </c:strRef>
          </c:tx>
          <c:spPr>
            <a:solidFill>
              <a:srgbClr val="EBA70E"/>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Montgomery!$G$69:$G$74</c:f>
              <c:numCache>
                <c:formatCode>General</c:formatCode>
                <c:ptCount val="6"/>
                <c:pt idx="0">
                  <c:v>2016</c:v>
                </c:pt>
                <c:pt idx="1">
                  <c:v>2017</c:v>
                </c:pt>
                <c:pt idx="2">
                  <c:v>2018</c:v>
                </c:pt>
                <c:pt idx="3">
                  <c:v>2019</c:v>
                </c:pt>
                <c:pt idx="4">
                  <c:v>2020</c:v>
                </c:pt>
                <c:pt idx="5">
                  <c:v>2021</c:v>
                </c:pt>
              </c:numCache>
            </c:numRef>
          </c:cat>
          <c:val>
            <c:numRef>
              <c:f>Montgomery!$H$69:$H$74</c:f>
              <c:numCache>
                <c:formatCode>0.00</c:formatCode>
                <c:ptCount val="6"/>
                <c:pt idx="0">
                  <c:v>218.03943120148384</c:v>
                </c:pt>
                <c:pt idx="1">
                  <c:v>209.02343063423604</c:v>
                </c:pt>
                <c:pt idx="2">
                  <c:v>212.8600041439326</c:v>
                </c:pt>
                <c:pt idx="3">
                  <c:v>218.6917997629663</c:v>
                </c:pt>
                <c:pt idx="4">
                  <c:v>104.99367161431366</c:v>
                </c:pt>
                <c:pt idx="5">
                  <c:v>196.59550718571228</c:v>
                </c:pt>
              </c:numCache>
            </c:numRef>
          </c:val>
          <c:extLst>
            <c:ext xmlns:c16="http://schemas.microsoft.com/office/drawing/2014/chart" uri="{C3380CC4-5D6E-409C-BE32-E72D297353CC}">
              <c16:uniqueId val="{00000000-6684-4D68-BDA4-5C0436179F32}"/>
            </c:ext>
          </c:extLst>
        </c:ser>
        <c:ser>
          <c:idx val="1"/>
          <c:order val="1"/>
          <c:tx>
            <c:strRef>
              <c:f>Montgomery!$I$68</c:f>
              <c:strCache>
                <c:ptCount val="1"/>
                <c:pt idx="0">
                  <c:v>Ohio</c:v>
                </c:pt>
              </c:strCache>
            </c:strRef>
          </c:tx>
          <c:spPr>
            <a:solidFill>
              <a:srgbClr val="0E3F75"/>
            </a:solidFill>
            <a:ln>
              <a:noFill/>
            </a:ln>
            <a:effectLst/>
          </c:spPr>
          <c:invertIfNegative val="0"/>
          <c:dLbls>
            <c:dLbl>
              <c:idx val="1"/>
              <c:layout>
                <c:manualLayout>
                  <c:x val="5.3583389149363695E-3"/>
                  <c:y val="0"/>
                </c:manualLayout>
              </c:layout>
              <c:tx>
                <c:rich>
                  <a:bodyPr/>
                  <a:lstStyle/>
                  <a:p>
                    <a:fld id="{0119DDE7-1E48-4E00-BA5D-6E74F0824E3A}"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684-4D68-BDA4-5C0436179F32}"/>
                </c:ext>
              </c:extLst>
            </c:dLbl>
            <c:dLbl>
              <c:idx val="4"/>
              <c:layout>
                <c:manualLayout>
                  <c:x val="5.3583389149362715E-3"/>
                  <c:y val="4.1884816753925162E-3"/>
                </c:manualLayout>
              </c:layout>
              <c:tx>
                <c:rich>
                  <a:bodyPr/>
                  <a:lstStyle/>
                  <a:p>
                    <a:fld id="{5C2D3B04-137D-4A15-8FEA-3102ACC049CF}"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684-4D68-BDA4-5C0436179F32}"/>
                </c:ext>
              </c:extLst>
            </c:dLbl>
            <c:dLbl>
              <c:idx val="5"/>
              <c:layout>
                <c:manualLayout>
                  <c:x val="8.0375083724045539E-3"/>
                  <c:y val="4.1884816753927469E-3"/>
                </c:manualLayout>
              </c:layout>
              <c:tx>
                <c:rich>
                  <a:bodyPr/>
                  <a:lstStyle/>
                  <a:p>
                    <a:fld id="{9A993C55-F666-493D-B5F5-86F3D225274C}"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684-4D68-BDA4-5C0436179F32}"/>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Montgomery!$G$69:$G$74</c:f>
              <c:numCache>
                <c:formatCode>General</c:formatCode>
                <c:ptCount val="6"/>
                <c:pt idx="0">
                  <c:v>2016</c:v>
                </c:pt>
                <c:pt idx="1">
                  <c:v>2017</c:v>
                </c:pt>
                <c:pt idx="2">
                  <c:v>2018</c:v>
                </c:pt>
                <c:pt idx="3">
                  <c:v>2019</c:v>
                </c:pt>
                <c:pt idx="4">
                  <c:v>2020</c:v>
                </c:pt>
                <c:pt idx="5">
                  <c:v>2021</c:v>
                </c:pt>
              </c:numCache>
            </c:numRef>
          </c:cat>
          <c:val>
            <c:numRef>
              <c:f>Montgomery!$I$69:$I$74</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4-6684-4D68-BDA4-5C0436179F32}"/>
            </c:ext>
          </c:extLst>
        </c:ser>
        <c:dLbls>
          <c:dLblPos val="outEnd"/>
          <c:showLegendKey val="0"/>
          <c:showVal val="1"/>
          <c:showCatName val="0"/>
          <c:showSerName val="0"/>
          <c:showPercent val="0"/>
          <c:showBubbleSize val="0"/>
        </c:dLbls>
        <c:gapWidth val="139"/>
        <c:axId val="2001260943"/>
        <c:axId val="2001262383"/>
      </c:barChart>
      <c:catAx>
        <c:axId val="20012609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1262383"/>
        <c:crosses val="autoZero"/>
        <c:auto val="1"/>
        <c:lblAlgn val="ctr"/>
        <c:lblOffset val="100"/>
        <c:noMultiLvlLbl val="0"/>
      </c:catAx>
      <c:valAx>
        <c:axId val="2001262383"/>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dirty="0"/>
                  <a:t>Rate per 10,000 Medicaid Enrollees</a:t>
                </a:r>
              </a:p>
            </c:rich>
          </c:tx>
          <c:layout>
            <c:manualLayout>
              <c:xMode val="edge"/>
              <c:yMode val="edge"/>
              <c:x val="1.6075016744809108E-2"/>
              <c:y val="0.30961619326380013"/>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0126094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Montgomery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Montgomery!$H$58</c:f>
              <c:strCache>
                <c:ptCount val="1"/>
                <c:pt idx="0">
                  <c:v>Montgomery County</c:v>
                </c:pt>
              </c:strCache>
            </c:strRef>
          </c:tx>
          <c:spPr>
            <a:solidFill>
              <a:srgbClr val="F3DF89"/>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Montgomery!$G$59:$G$64</c:f>
              <c:numCache>
                <c:formatCode>General</c:formatCode>
                <c:ptCount val="6"/>
                <c:pt idx="0">
                  <c:v>2016</c:v>
                </c:pt>
                <c:pt idx="1">
                  <c:v>2017</c:v>
                </c:pt>
                <c:pt idx="2">
                  <c:v>2018</c:v>
                </c:pt>
                <c:pt idx="3">
                  <c:v>2019</c:v>
                </c:pt>
                <c:pt idx="4">
                  <c:v>2020</c:v>
                </c:pt>
                <c:pt idx="5">
                  <c:v>2021</c:v>
                </c:pt>
              </c:numCache>
            </c:numRef>
          </c:cat>
          <c:val>
            <c:numRef>
              <c:f>Montgomery!$H$59:$H$64</c:f>
              <c:numCache>
                <c:formatCode>0.00</c:formatCode>
                <c:ptCount val="6"/>
                <c:pt idx="0">
                  <c:v>131.16752866216987</c:v>
                </c:pt>
                <c:pt idx="1">
                  <c:v>130.41525936627556</c:v>
                </c:pt>
                <c:pt idx="2">
                  <c:v>121.59667037305289</c:v>
                </c:pt>
                <c:pt idx="3">
                  <c:v>121.61049987005111</c:v>
                </c:pt>
                <c:pt idx="4">
                  <c:v>104.07380755474883</c:v>
                </c:pt>
                <c:pt idx="5">
                  <c:v>101.09235352532274</c:v>
                </c:pt>
              </c:numCache>
            </c:numRef>
          </c:val>
          <c:extLst>
            <c:ext xmlns:c16="http://schemas.microsoft.com/office/drawing/2014/chart" uri="{C3380CC4-5D6E-409C-BE32-E72D297353CC}">
              <c16:uniqueId val="{00000000-F17E-4970-B346-1437415BE128}"/>
            </c:ext>
          </c:extLst>
        </c:ser>
        <c:ser>
          <c:idx val="1"/>
          <c:order val="1"/>
          <c:tx>
            <c:strRef>
              <c:f>Montgomery!$I$58</c:f>
              <c:strCache>
                <c:ptCount val="1"/>
                <c:pt idx="0">
                  <c:v>Ohio</c:v>
                </c:pt>
              </c:strCache>
            </c:strRef>
          </c:tx>
          <c:spPr>
            <a:solidFill>
              <a:srgbClr val="0098D3"/>
            </a:solidFill>
            <a:ln>
              <a:noFill/>
            </a:ln>
            <a:effectLst/>
          </c:spPr>
          <c:invertIfNegative val="0"/>
          <c:dLbls>
            <c:dLbl>
              <c:idx val="0"/>
              <c:layout>
                <c:manualLayout>
                  <c:x val="8.0917042828265156E-3"/>
                  <c:y val="4.2328028220463033E-3"/>
                </c:manualLayout>
              </c:layout>
              <c:tx>
                <c:rich>
                  <a:bodyPr/>
                  <a:lstStyle/>
                  <a:p>
                    <a:fld id="{834420ED-218C-41C5-A583-ED1F02E3956F}"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17E-4970-B346-1437415BE128}"/>
                </c:ext>
              </c:extLst>
            </c:dLbl>
            <c:dLbl>
              <c:idx val="1"/>
              <c:layout>
                <c:manualLayout>
                  <c:x val="5.3944695218843437E-3"/>
                  <c:y val="0"/>
                </c:manualLayout>
              </c:layout>
              <c:tx>
                <c:rich>
                  <a:bodyPr/>
                  <a:lstStyle/>
                  <a:p>
                    <a:fld id="{02821308-A2A0-48B5-97A7-8453A809A363}"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F17E-4970-B346-1437415BE128}"/>
                </c:ext>
              </c:extLst>
            </c:dLbl>
            <c:dLbl>
              <c:idx val="2"/>
              <c:layout>
                <c:manualLayout>
                  <c:x val="5.3944695218843437E-3"/>
                  <c:y val="0"/>
                </c:manualLayout>
              </c:layout>
              <c:tx>
                <c:rich>
                  <a:bodyPr/>
                  <a:lstStyle/>
                  <a:p>
                    <a:fld id="{0686AA51-F41E-4A61-876E-C1EDE25E826E}"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F17E-4970-B346-1437415BE128}"/>
                </c:ext>
              </c:extLst>
            </c:dLbl>
            <c:dLbl>
              <c:idx val="3"/>
              <c:layout>
                <c:manualLayout>
                  <c:x val="5.3944695218843437E-3"/>
                  <c:y val="8.4656056440925286E-3"/>
                </c:manualLayout>
              </c:layout>
              <c:tx>
                <c:rich>
                  <a:bodyPr/>
                  <a:lstStyle/>
                  <a:p>
                    <a:fld id="{CEAFF74B-C939-40AF-B902-56D9F1286C6C}"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F17E-4970-B346-1437415BE128}"/>
                </c:ext>
              </c:extLst>
            </c:dLbl>
            <c:dLbl>
              <c:idx val="4"/>
              <c:layout>
                <c:manualLayout>
                  <c:x val="5.3944695218843437E-3"/>
                  <c:y val="0"/>
                </c:manualLayout>
              </c:layout>
              <c:tx>
                <c:rich>
                  <a:bodyPr/>
                  <a:lstStyle/>
                  <a:p>
                    <a:fld id="{10F6D14E-4CD2-42AC-BC0B-9AA5898F5F80}"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F17E-4970-B346-1437415BE128}"/>
                </c:ext>
              </c:extLst>
            </c:dLbl>
            <c:dLbl>
              <c:idx val="5"/>
              <c:layout>
                <c:manualLayout>
                  <c:x val="5.394469521884146E-3"/>
                  <c:y val="4.2328028220463033E-3"/>
                </c:manualLayout>
              </c:layout>
              <c:tx>
                <c:rich>
                  <a:bodyPr/>
                  <a:lstStyle/>
                  <a:p>
                    <a:fld id="{629D45AB-D95C-442B-9260-FCA408C8EA97}"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F17E-4970-B346-1437415BE12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Montgomery!$G$59:$G$64</c:f>
              <c:numCache>
                <c:formatCode>General</c:formatCode>
                <c:ptCount val="6"/>
                <c:pt idx="0">
                  <c:v>2016</c:v>
                </c:pt>
                <c:pt idx="1">
                  <c:v>2017</c:v>
                </c:pt>
                <c:pt idx="2">
                  <c:v>2018</c:v>
                </c:pt>
                <c:pt idx="3">
                  <c:v>2019</c:v>
                </c:pt>
                <c:pt idx="4">
                  <c:v>2020</c:v>
                </c:pt>
                <c:pt idx="5">
                  <c:v>2021</c:v>
                </c:pt>
              </c:numCache>
            </c:numRef>
          </c:cat>
          <c:val>
            <c:numRef>
              <c:f>Montgomery!$I$59:$I$64</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7-F17E-4970-B346-1437415BE128}"/>
            </c:ext>
          </c:extLst>
        </c:ser>
        <c:dLbls>
          <c:dLblPos val="outEnd"/>
          <c:showLegendKey val="0"/>
          <c:showVal val="1"/>
          <c:showCatName val="0"/>
          <c:showSerName val="0"/>
          <c:showPercent val="0"/>
          <c:showBubbleSize val="0"/>
        </c:dLbls>
        <c:gapWidth val="139"/>
        <c:axId val="1260862847"/>
        <c:axId val="1260866207"/>
      </c:barChart>
      <c:catAx>
        <c:axId val="12608628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60866207"/>
        <c:crosses val="autoZero"/>
        <c:auto val="1"/>
        <c:lblAlgn val="ctr"/>
        <c:lblOffset val="100"/>
        <c:noMultiLvlLbl val="0"/>
      </c:catAx>
      <c:valAx>
        <c:axId val="1260866207"/>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6118200134318333E-2"/>
              <c:y val="0.3077659076399234"/>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6086284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Black adults in Montgomery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Black adults in Montgomery County also experienced higher rates of asthma hospitalizations and emergency department visits compared to both White and Black adult Ohioans during the 2016-2021 surveillance period.</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Black adults in Montgomery County experienced rates of asthma hospitalizations and emergency department visits at a rate over 5.5 times higher than that of White adults in Montgomery County</a:t>
            </a:r>
            <a:r>
              <a:rPr lang="en-US" sz="1400" dirty="0">
                <a:solidFill>
                  <a:schemeClr val="tx1"/>
                </a:solidFill>
                <a:cs typeface="Calibri" panose="020F0502020204030204" pitchFamily="34" charset="0"/>
              </a:rPr>
              <a:t>.</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945989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accent6"/>
                </a:solidFill>
                <a:cs typeface="Calibri" panose="020F0502020204030204" pitchFamily="34" charset="0"/>
              </a:rPr>
              <a:t>The average mortality rate for Black adults in Montgomery County for the 2016-2021 surveillance period was over 2 times higher than the rate of White adults residing in Montgomery County, (16.52 to 7.94 respectively).</a:t>
            </a:r>
          </a:p>
          <a:p>
            <a:pPr marL="0" indent="0" algn="l"/>
            <a:endParaRPr lang="en-US" sz="1400" dirty="0">
              <a:solidFill>
                <a:schemeClr val="accent6"/>
              </a:solidFill>
              <a:cs typeface="Calibri" panose="020F0502020204030204" pitchFamily="34" charset="0"/>
            </a:endParaRPr>
          </a:p>
          <a:p>
            <a:pPr marL="285750" indent="-285750" algn="l">
              <a:buFont typeface="Arial" panose="020B0604020202020204" pitchFamily="34" charset="0"/>
              <a:buChar char="•"/>
            </a:pPr>
            <a:r>
              <a:rPr lang="en-US" sz="1200" dirty="0">
                <a:solidFill>
                  <a:schemeClr val="accent6"/>
                </a:solidFill>
                <a:cs typeface="Calibri" panose="020F0502020204030204" pitchFamily="34" charset="0"/>
              </a:rPr>
              <a:t>The average mortality rate for the 2016-2021 surveillance period for Black children residing in Montgomery County was higher compared to Ohio’s average mortality rate for Black children.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4153008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During the 2016-2020 surveillance period, Hispanic adults in Montgomery County generally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 rates for asthma related emergency department visits and hospitalizations among Hispanic adults in Montgomery County were lower than the rates experienced by Hispanic adults overall in Ohio throughout the 2016-2021 surveillance period.</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2309183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years 2016-2021, Black children in Montgomery County experienced significantly higher rates of asthma related hospitalizations and emergency department visits compared to White children in Montgomery County.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the rate of asthma hospitalizations and emergency department visits for Black children in Montgomery County was nearly 6 times higher than that of White children in Montgomery County. </a:t>
            </a:r>
          </a:p>
          <a:p>
            <a:pPr algn="l">
              <a:buFont typeface="Arial" panose="020B0604020202020204" pitchFamily="34" charset="0"/>
              <a:buChar char="•"/>
            </a:pPr>
            <a:endParaRPr lang="en-US" sz="1200" dirty="0">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was a drop in the asthma emergency department visitation and hospitalization rates for Black children both in Montgomery County and Ohio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3474352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In all years during the surveillance period, excluding 2020, Hispanic children in Montgomery County generally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the rate of asthma hospitalizations and emergency department visits for Hispanic children in Montgomery County was approximately 1.5 times higher compared to Hispanic children in Ohio and nearly 3 times higher than the rate experienced by White children in Ohio.</a:t>
            </a:r>
          </a:p>
          <a:p>
            <a:pPr algn="l">
              <a:buFont typeface="Arial" panose="020B0604020202020204" pitchFamily="34" charset="0"/>
              <a:buChar char="•"/>
            </a:pPr>
            <a:endParaRPr lang="en-US" sz="1200" dirty="0">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27857566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During the 2016-2021 surveillance period, adult females in Montgomery County experienced higher rates of asthma hospitalizations and emergency department visits compared to male adults in Montgomery County and female adults in Ohio.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female adults in Montgomery County experienced asthma hospitalizations and emergency department visits at nearly 1.5 the rate of male adults in Montgomery County, (49.45 to 36.81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4081931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Male children in Montgomery County consistently experienced higher rates of asthma hospitalizations and emergency department visits compared to female children in Montgomery County during the 2016-2021 surveillance period.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Female children residing in Montgomery County experienced higher rates of asthma hospitalizations and emergency department visits compared to female children in Ohio throughout the 2016-2021 surveillance period.</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female children in Montgomery County experienced asthma hospitalizations and emergency department visits at over 2 times the rate of Ohio female children.</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male children in Montgomery County experienced asthma hospitalizations and emergency department visits at over 2 times the rate of Ohio male children.</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3755255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2021, rates of monthly admission for asthma related hospitalizations and emergency department visits were found to be consistently higher in Montgomery County when compared to Ohio.</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is a slight seasonal trend in asthma hospitalizations and emergency department visits, as rates were found to be lowest in the months of January-March.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21948019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In 2021, there  were 1409  asthma hospitalizations and emergency department visits for children in Montgomery County covered by Medicaid. The rate for this year was 196.6 per 10,000 children in Montgomery County enrolled in Medicaid.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the total number of asthma hospitalizations &amp; ED visits for children in Ohio enrolled in Medicaid totaled 11,570. The rate was 86.31 per 10,000 children in Ohio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3429792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tx1"/>
                </a:solidFill>
                <a:cs typeface="Calibri" panose="020F0502020204030204" pitchFamily="34" charset="0"/>
              </a:rPr>
              <a:t>In 2021, there were 1018 asthma hospitalizations and emergency department visits for Montgomery County adults covered by Medicaid. The rate for this year was 101.09 per 10,000 Montgomery County adults enrolled in Medicaid.</a:t>
            </a:r>
          </a:p>
          <a:p>
            <a:pPr marL="457200" indent="-457200" algn="l">
              <a:buFont typeface="Arial" panose="020B0604020202020204" pitchFamily="34" charset="0"/>
              <a:buChar char="•"/>
            </a:pPr>
            <a:endParaRPr lang="en-US" sz="1200" dirty="0">
              <a:solidFill>
                <a:schemeClr val="tx1"/>
              </a:solidFill>
              <a:cs typeface="Calibri" panose="020F0502020204030204" pitchFamily="34" charset="0"/>
            </a:endParaRPr>
          </a:p>
          <a:p>
            <a:pPr marL="457200" indent="-457200" algn="l">
              <a:buFont typeface="Arial" panose="020B0604020202020204" pitchFamily="34" charset="0"/>
              <a:buChar char="•"/>
            </a:pPr>
            <a:r>
              <a:rPr lang="en-US" sz="1200" dirty="0">
                <a:solidFill>
                  <a:schemeClr val="tx1"/>
                </a:solidFill>
                <a:cs typeface="Calibri" panose="020F0502020204030204" pitchFamily="34" charset="0"/>
              </a:rPr>
              <a:t>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30167015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t>Montgomery County: The Current Status of Asthma Burden</a:t>
            </a:r>
            <a:endParaRPr lang="en-US" sz="3600" dirty="0">
              <a:solidFill>
                <a:srgbClr val="0E3F75"/>
              </a:solidFill>
              <a:latin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F6AEE-43B9-21C0-F1BC-D499490121A3}"/>
              </a:ext>
            </a:extLst>
          </p:cNvPr>
          <p:cNvSpPr>
            <a:spLocks noGrp="1"/>
          </p:cNvSpPr>
          <p:nvPr>
            <p:ph type="title"/>
          </p:nvPr>
        </p:nvSpPr>
        <p:spPr/>
        <p:txBody>
          <a:bodyPr>
            <a:noAutofit/>
          </a:bodyPr>
          <a:lstStyle/>
          <a:p>
            <a:r>
              <a:rPr lang="en-US" sz="3600" dirty="0"/>
              <a:t>Rates of Asthma Hospitalization &amp; Emergency Department Visits by Sex-Age Group, Montgomery County 2016-2021</a:t>
            </a:r>
          </a:p>
        </p:txBody>
      </p:sp>
      <p:graphicFrame>
        <p:nvGraphicFramePr>
          <p:cNvPr id="4" name="Content Placeholder 19">
            <a:extLst>
              <a:ext uri="{FF2B5EF4-FFF2-40B4-BE49-F238E27FC236}">
                <a16:creationId xmlns:a16="http://schemas.microsoft.com/office/drawing/2014/main" id="{4A97E96D-1790-1C4E-895B-EC2249B38C9E}"/>
              </a:ext>
            </a:extLst>
          </p:cNvPr>
          <p:cNvGraphicFramePr>
            <a:graphicFrameLocks noGrp="1"/>
          </p:cNvGraphicFramePr>
          <p:nvPr>
            <p:ph idx="1"/>
            <p:extLst>
              <p:ext uri="{D42A27DB-BD31-4B8C-83A1-F6EECF244321}">
                <p14:modId xmlns:p14="http://schemas.microsoft.com/office/powerpoint/2010/main" val="144140108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277540B8-CB03-DEFD-1861-6CE6C01E0FC6}"/>
              </a:ext>
            </a:extLst>
          </p:cNvPr>
          <p:cNvPicPr>
            <a:picLocks noChangeAspect="1"/>
          </p:cNvPicPr>
          <p:nvPr/>
        </p:nvPicPr>
        <p:blipFill>
          <a:blip r:embed="rId4"/>
          <a:stretch>
            <a:fillRect/>
          </a:stretch>
        </p:blipFill>
        <p:spPr>
          <a:xfrm rot="10800000" flipV="1">
            <a:off x="1600202" y="6422173"/>
            <a:ext cx="5146828" cy="367233"/>
          </a:xfrm>
          <a:prstGeom prst="rect">
            <a:avLst/>
          </a:prstGeom>
        </p:spPr>
      </p:pic>
    </p:spTree>
    <p:extLst>
      <p:ext uri="{BB962C8B-B14F-4D97-AF65-F5344CB8AC3E}">
        <p14:creationId xmlns:p14="http://schemas.microsoft.com/office/powerpoint/2010/main" val="17131006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2660D-FC5E-B7D1-000D-3B341A13B496}"/>
              </a:ext>
            </a:extLst>
          </p:cNvPr>
          <p:cNvSpPr>
            <a:spLocks noGrp="1"/>
          </p:cNvSpPr>
          <p:nvPr>
            <p:ph type="title"/>
          </p:nvPr>
        </p:nvSpPr>
        <p:spPr/>
        <p:txBody>
          <a:bodyPr>
            <a:noAutofit/>
          </a:bodyPr>
          <a:lstStyle/>
          <a:p>
            <a:r>
              <a:rPr lang="en-US" sz="3600" dirty="0"/>
              <a:t>Rates of Asthma Hospitalization &amp; Emergency Department Visits by Month of Admission, Montgomery County and Ohio, 2021</a:t>
            </a:r>
          </a:p>
        </p:txBody>
      </p:sp>
      <p:graphicFrame>
        <p:nvGraphicFramePr>
          <p:cNvPr id="4" name="Content Placeholder 12">
            <a:extLst>
              <a:ext uri="{FF2B5EF4-FFF2-40B4-BE49-F238E27FC236}">
                <a16:creationId xmlns:a16="http://schemas.microsoft.com/office/drawing/2014/main" id="{77E1496E-8B95-C7AC-11D6-67F2FF2A4E80}"/>
              </a:ext>
            </a:extLst>
          </p:cNvPr>
          <p:cNvGraphicFramePr>
            <a:graphicFrameLocks noGrp="1"/>
          </p:cNvGraphicFramePr>
          <p:nvPr>
            <p:ph idx="1"/>
            <p:extLst>
              <p:ext uri="{D42A27DB-BD31-4B8C-83A1-F6EECF244321}">
                <p14:modId xmlns:p14="http://schemas.microsoft.com/office/powerpoint/2010/main" val="115180365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F33A2860-B0DB-37FF-9221-99F5C316DEA4}"/>
              </a:ext>
            </a:extLst>
          </p:cNvPr>
          <p:cNvPicPr>
            <a:picLocks noChangeAspect="1"/>
          </p:cNvPicPr>
          <p:nvPr/>
        </p:nvPicPr>
        <p:blipFill>
          <a:blip r:embed="rId4"/>
          <a:stretch>
            <a:fillRect/>
          </a:stretch>
        </p:blipFill>
        <p:spPr>
          <a:xfrm>
            <a:off x="1371113" y="6084055"/>
            <a:ext cx="4724888" cy="332019"/>
          </a:xfrm>
          <a:prstGeom prst="rect">
            <a:avLst/>
          </a:prstGeom>
        </p:spPr>
      </p:pic>
    </p:spTree>
    <p:extLst>
      <p:ext uri="{BB962C8B-B14F-4D97-AF65-F5344CB8AC3E}">
        <p14:creationId xmlns:p14="http://schemas.microsoft.com/office/powerpoint/2010/main" val="3536623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F6EFC-A010-BDB2-BBCA-B44377A31084}"/>
              </a:ext>
            </a:extLst>
          </p:cNvPr>
          <p:cNvSpPr>
            <a:spLocks noGrp="1"/>
          </p:cNvSpPr>
          <p:nvPr>
            <p:ph type="title"/>
          </p:nvPr>
        </p:nvSpPr>
        <p:spPr/>
        <p:txBody>
          <a:bodyPr>
            <a:normAutofit/>
          </a:bodyPr>
          <a:lstStyle/>
          <a:p>
            <a:r>
              <a:rPr lang="en-US" sz="3600" dirty="0"/>
              <a:t>Rate of Asthma Hospitalizations, Children (0-18) on Medicaid, Montgomery County &amp; Ohio, 2016-2021</a:t>
            </a:r>
          </a:p>
        </p:txBody>
      </p:sp>
      <p:graphicFrame>
        <p:nvGraphicFramePr>
          <p:cNvPr id="4" name="Content Placeholder 13">
            <a:extLst>
              <a:ext uri="{FF2B5EF4-FFF2-40B4-BE49-F238E27FC236}">
                <a16:creationId xmlns:a16="http://schemas.microsoft.com/office/drawing/2014/main" id="{1B756322-5CC6-2E3F-C447-56F72F0FD2FD}"/>
              </a:ext>
            </a:extLst>
          </p:cNvPr>
          <p:cNvGraphicFramePr>
            <a:graphicFrameLocks noGrp="1"/>
          </p:cNvGraphicFramePr>
          <p:nvPr>
            <p:ph idx="1"/>
            <p:extLst>
              <p:ext uri="{D42A27DB-BD31-4B8C-83A1-F6EECF244321}">
                <p14:modId xmlns:p14="http://schemas.microsoft.com/office/powerpoint/2010/main" val="414941001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CA278040-2C9F-3E19-F2E9-EF81C2D3EB00}"/>
              </a:ext>
            </a:extLst>
          </p:cNvPr>
          <p:cNvSpPr txBox="1"/>
          <p:nvPr/>
        </p:nvSpPr>
        <p:spPr>
          <a:xfrm rot="10800000" flipV="1">
            <a:off x="1925320" y="6252123"/>
            <a:ext cx="3543325" cy="384721"/>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4172493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48CF6-BA8B-1070-CB84-689098DF687E}"/>
              </a:ext>
            </a:extLst>
          </p:cNvPr>
          <p:cNvSpPr>
            <a:spLocks noGrp="1"/>
          </p:cNvSpPr>
          <p:nvPr>
            <p:ph type="title"/>
          </p:nvPr>
        </p:nvSpPr>
        <p:spPr/>
        <p:txBody>
          <a:bodyPr>
            <a:normAutofit/>
          </a:bodyPr>
          <a:lstStyle/>
          <a:p>
            <a:r>
              <a:rPr lang="en-US" sz="3600" dirty="0"/>
              <a:t>Rate of Asthma Hospitalizations, Adults (19+) on Medicaid, Montgomery County &amp; Ohio, 2016-2021</a:t>
            </a:r>
          </a:p>
        </p:txBody>
      </p:sp>
      <p:graphicFrame>
        <p:nvGraphicFramePr>
          <p:cNvPr id="4" name="Content Placeholder 13">
            <a:extLst>
              <a:ext uri="{FF2B5EF4-FFF2-40B4-BE49-F238E27FC236}">
                <a16:creationId xmlns:a16="http://schemas.microsoft.com/office/drawing/2014/main" id="{0933704A-4295-DBC9-614C-3CB10190F7C7}"/>
              </a:ext>
            </a:extLst>
          </p:cNvPr>
          <p:cNvGraphicFramePr>
            <a:graphicFrameLocks noGrp="1"/>
          </p:cNvGraphicFramePr>
          <p:nvPr>
            <p:ph idx="1"/>
            <p:extLst>
              <p:ext uri="{D42A27DB-BD31-4B8C-83A1-F6EECF244321}">
                <p14:modId xmlns:p14="http://schemas.microsoft.com/office/powerpoint/2010/main" val="2904743944"/>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F28F8B7-4F61-ADE8-297F-7A934EF93FEA}"/>
              </a:ext>
            </a:extLst>
          </p:cNvPr>
          <p:cNvSpPr txBox="1"/>
          <p:nvPr/>
        </p:nvSpPr>
        <p:spPr>
          <a:xfrm rot="10800000" flipV="1">
            <a:off x="1915160" y="6252122"/>
            <a:ext cx="3997368" cy="384721"/>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7757304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15490-DD2A-818D-2814-D413462375B0}"/>
              </a:ext>
            </a:extLst>
          </p:cNvPr>
          <p:cNvSpPr>
            <a:spLocks noGrp="1"/>
          </p:cNvSpPr>
          <p:nvPr>
            <p:ph type="title"/>
          </p:nvPr>
        </p:nvSpPr>
        <p:spPr/>
        <p:txBody>
          <a:bodyPr>
            <a:normAutofit/>
          </a:bodyPr>
          <a:lstStyle/>
          <a:p>
            <a:r>
              <a:rPr lang="en-US" sz="3600" dirty="0"/>
              <a:t>Rates of Asthma Death by Race-Age Group 2016-2021</a:t>
            </a:r>
          </a:p>
        </p:txBody>
      </p:sp>
      <p:graphicFrame>
        <p:nvGraphicFramePr>
          <p:cNvPr id="4" name="Content Placeholder 13">
            <a:extLst>
              <a:ext uri="{FF2B5EF4-FFF2-40B4-BE49-F238E27FC236}">
                <a16:creationId xmlns:a16="http://schemas.microsoft.com/office/drawing/2014/main" id="{50B05C32-6534-795D-0142-A1590AFE0C82}"/>
              </a:ext>
            </a:extLst>
          </p:cNvPr>
          <p:cNvGraphicFramePr>
            <a:graphicFrameLocks noGrp="1"/>
          </p:cNvGraphicFramePr>
          <p:nvPr>
            <p:ph idx="1"/>
            <p:extLst>
              <p:ext uri="{D42A27DB-BD31-4B8C-83A1-F6EECF244321}">
                <p14:modId xmlns:p14="http://schemas.microsoft.com/office/powerpoint/2010/main" val="8058050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021DC1F9-BEBC-7093-12CC-87585A2FC9A9}"/>
              </a:ext>
            </a:extLst>
          </p:cNvPr>
          <p:cNvSpPr txBox="1"/>
          <p:nvPr/>
        </p:nvSpPr>
        <p:spPr>
          <a:xfrm rot="10800000" flipH="1" flipV="1">
            <a:off x="479393" y="6185816"/>
            <a:ext cx="2175029" cy="461665"/>
          </a:xfrm>
          <a:prstGeom prst="rect">
            <a:avLst/>
          </a:prstGeom>
          <a:noFill/>
        </p:spPr>
        <p:txBody>
          <a:bodyPr wrap="square">
            <a:spAutoFit/>
          </a:bodyPr>
          <a:lstStyle/>
          <a:p>
            <a:pPr algn="ctr">
              <a:defRPr/>
            </a:pPr>
            <a:r>
              <a:rPr lang="en-US" sz="800" dirty="0">
                <a:latin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800" dirty="0">
                <a:latin typeface="Source Sans Pro" panose="020B0503030403020204" pitchFamily="34" charset="0"/>
                <a:cs typeface="Calibri" panose="020F0502020204030204" pitchFamily="34" charset="0"/>
              </a:rPr>
              <a:t> CDC WONDER On-line Database 1990-2021</a:t>
            </a:r>
          </a:p>
        </p:txBody>
      </p:sp>
    </p:spTree>
    <p:extLst>
      <p:ext uri="{BB962C8B-B14F-4D97-AF65-F5344CB8AC3E}">
        <p14:creationId xmlns:p14="http://schemas.microsoft.com/office/powerpoint/2010/main" val="9491317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F97D9-2A45-A65B-30B9-4A51C41811DC}"/>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6A9551A3-F039-3E07-3CAB-71436DF629A3}"/>
              </a:ext>
            </a:extLst>
          </p:cNvPr>
          <p:cNvSpPr>
            <a:spLocks noGrp="1"/>
          </p:cNvSpPr>
          <p:nvPr>
            <p:ph idx="1"/>
          </p:nvPr>
        </p:nvSpPr>
        <p:spPr/>
        <p:txBody>
          <a:bodyPr>
            <a:normAutofit fontScale="85000" lnSpcReduction="20000"/>
          </a:bodyPr>
          <a:lstStyle/>
          <a:p>
            <a:pPr marL="457200" indent="-457200"/>
            <a:r>
              <a:rPr lang="en-US" sz="2800" dirty="0">
                <a:ea typeface="ＭＳ Ｐゴシック"/>
                <a:cs typeface="Calibri"/>
              </a:rPr>
              <a:t>Black adults and children in Montgomery County experienced significantly higher rates of asthma hospitalizations and emergency department visits compared to their White counterparts during the 2016-2021 surveillance period.</a:t>
            </a:r>
          </a:p>
          <a:p>
            <a:pPr marL="457200" indent="-457200"/>
            <a:r>
              <a:rPr lang="en-US" sz="2800" dirty="0">
                <a:ea typeface="ＭＳ Ｐゴシック"/>
                <a:cs typeface="Calibri"/>
              </a:rPr>
              <a:t>During the 2016-2021 surveillance period, female adults and male children in Montgomery County typically experienced higher rates of asthma hospitalizations and emergency department visits compared to their respective gender counterparts. </a:t>
            </a:r>
            <a:endParaRPr lang="en-US" sz="2800" dirty="0">
              <a:cs typeface="Calibri" panose="020F0502020204030204" pitchFamily="34" charset="0"/>
            </a:endParaRPr>
          </a:p>
          <a:p>
            <a:pPr marL="457200" indent="-457200"/>
            <a:r>
              <a:rPr lang="en-US" sz="2800" dirty="0">
                <a:ea typeface="ＭＳ Ｐゴシック"/>
                <a:cs typeface="Calibri"/>
              </a:rPr>
              <a:t>Black adults in Montgomery County experienced asthma death at a higher rate compared to their White counterparts during the 2016-2021 surveillance period.</a:t>
            </a:r>
          </a:p>
          <a:p>
            <a:pPr marL="457200" indent="-457200"/>
            <a:r>
              <a:rPr lang="en-US" sz="2800" dirty="0">
                <a:ea typeface="ＭＳ Ｐゴシック"/>
                <a:cs typeface="Calibri"/>
              </a:rPr>
              <a:t>Throughout the 2016-2020 surveillance period, Hispanic adults in Montgomery County generally experienced higher rates of asthma related emergency department visits and hospitalizations compared to their White counterparts.</a:t>
            </a:r>
          </a:p>
          <a:p>
            <a:endParaRPr lang="en-US" dirty="0"/>
          </a:p>
        </p:txBody>
      </p:sp>
    </p:spTree>
    <p:extLst>
      <p:ext uri="{BB962C8B-B14F-4D97-AF65-F5344CB8AC3E}">
        <p14:creationId xmlns:p14="http://schemas.microsoft.com/office/powerpoint/2010/main" val="8820469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C921B-11EE-4F07-BAAE-C0973D21E54D}"/>
              </a:ext>
            </a:extLst>
          </p:cNvPr>
          <p:cNvSpPr>
            <a:spLocks noGrp="1"/>
          </p:cNvSpPr>
          <p:nvPr>
            <p:ph type="title"/>
          </p:nvPr>
        </p:nvSpPr>
        <p:spPr/>
        <p:txBody>
          <a:bodyPr>
            <a:normAutofit/>
          </a:bodyPr>
          <a:lstStyle/>
          <a:p>
            <a:r>
              <a:rPr lang="en-US" sz="3600" dirty="0">
                <a:ea typeface="ＭＳ Ｐゴシック"/>
              </a:rPr>
              <a:t>Summary/Key Findings Continued</a:t>
            </a:r>
            <a:endParaRPr lang="en-US" sz="3600" dirty="0"/>
          </a:p>
        </p:txBody>
      </p:sp>
      <p:sp>
        <p:nvSpPr>
          <p:cNvPr id="3" name="Content Placeholder 2">
            <a:extLst>
              <a:ext uri="{FF2B5EF4-FFF2-40B4-BE49-F238E27FC236}">
                <a16:creationId xmlns:a16="http://schemas.microsoft.com/office/drawing/2014/main" id="{10161BD1-1901-A1C9-DBED-99FC279F5AE7}"/>
              </a:ext>
            </a:extLst>
          </p:cNvPr>
          <p:cNvSpPr>
            <a:spLocks noGrp="1"/>
          </p:cNvSpPr>
          <p:nvPr>
            <p:ph idx="1"/>
          </p:nvPr>
        </p:nvSpPr>
        <p:spPr/>
        <p:txBody>
          <a:bodyPr>
            <a:normAutofit lnSpcReduction="10000"/>
          </a:bodyPr>
          <a:lstStyle/>
          <a:p>
            <a:pPr marL="457200" indent="-457200">
              <a:buFont typeface="Arial,Sans-Serif"/>
              <a:buChar char="•"/>
            </a:pPr>
            <a:r>
              <a:rPr lang="en-US" sz="2800" dirty="0">
                <a:ea typeface="Source Sans Pro" panose="020B0503030403020204" pitchFamily="34" charset="0"/>
                <a:cs typeface="Arial"/>
              </a:rPr>
              <a:t>In all years during the surveillance period, excluding 2020, Hispanic children in Montgomery County experienced higher rates of asthma emergency department visits and hospitalizations compared to their White counterparts. </a:t>
            </a:r>
          </a:p>
          <a:p>
            <a:pPr marL="457200" indent="-457200">
              <a:buFont typeface="Arial,Sans-Serif"/>
              <a:buChar char="•"/>
            </a:pPr>
            <a:r>
              <a:rPr lang="en-US" sz="2800" dirty="0">
                <a:ea typeface="Source Sans Pro" panose="020B0503030403020204" pitchFamily="34" charset="0"/>
                <a:cs typeface="Arial"/>
              </a:rPr>
              <a:t>Continued efforts need to be made in order to tackle the asthma burden in Montgomery County to help address the disparities between different racial/ethnic groups. </a:t>
            </a:r>
          </a:p>
          <a:p>
            <a:pPr marL="457200" indent="-457200">
              <a:buFont typeface="Arial,Sans-Serif"/>
              <a:buChar char="•"/>
            </a:pPr>
            <a:r>
              <a:rPr lang="en-US" sz="2800" dirty="0">
                <a:ea typeface="Source Sans Pro" panose="020B0503030403020204" pitchFamily="34" charset="0"/>
                <a:cs typeface="Arial"/>
                <a:hlinkClick r:id="rId2">
                  <a:extLst>
                    <a:ext uri="{A12FA001-AC4F-418D-AE19-62706E023703}">
                      <ahyp:hlinkClr xmlns:ahyp="http://schemas.microsoft.com/office/drawing/2018/hyperlinkcolor" val="tx"/>
                    </a:ext>
                  </a:extLst>
                </a:hlinkClick>
              </a:rPr>
              <a:t>ODH Asthma Program </a:t>
            </a:r>
            <a:r>
              <a:rPr lang="en-US" sz="2800" dirty="0">
                <a:ea typeface="Source Sans Pro" panose="020B0503030403020204" pitchFamily="34" charset="0"/>
                <a:cs typeface="Arial"/>
              </a:rPr>
              <a:t>will share this information with its partners in Montgomery County and across the state.</a:t>
            </a:r>
          </a:p>
          <a:p>
            <a:pPr marL="457200" indent="-457200">
              <a:buFont typeface="Arial,Sans-Serif"/>
              <a:buChar char="•"/>
            </a:pPr>
            <a:r>
              <a:rPr lang="en-US" sz="2800" dirty="0">
                <a:ea typeface="Source Sans Pro" panose="020B0503030403020204" pitchFamily="34" charset="0"/>
                <a:cs typeface="Arial"/>
              </a:rPr>
              <a:t>Resources can also be found on the </a:t>
            </a:r>
            <a:r>
              <a:rPr lang="en-US" sz="2800" dirty="0">
                <a:ea typeface="Source Sans Pro" panose="020B0503030403020204" pitchFamily="34" charset="0"/>
                <a:cs typeface="Arial"/>
                <a:hlinkClick r:id="rId3">
                  <a:extLst>
                    <a:ext uri="{A12FA001-AC4F-418D-AE19-62706E023703}">
                      <ahyp:hlinkClr xmlns:ahyp="http://schemas.microsoft.com/office/drawing/2018/hyperlinkcolor" val="tx"/>
                    </a:ext>
                  </a:extLst>
                </a:hlinkClick>
              </a:rPr>
              <a:t>Center for Disease Control and Prevention website</a:t>
            </a:r>
            <a:r>
              <a:rPr lang="en-US" sz="2800" dirty="0">
                <a:ea typeface="Source Sans Pro" panose="020B0503030403020204" pitchFamily="34" charset="0"/>
                <a:cs typeface="Arial"/>
              </a:rPr>
              <a:t>.</a:t>
            </a:r>
          </a:p>
          <a:p>
            <a:endParaRPr lang="en-US" dirty="0"/>
          </a:p>
        </p:txBody>
      </p:sp>
    </p:spTree>
    <p:extLst>
      <p:ext uri="{BB962C8B-B14F-4D97-AF65-F5344CB8AC3E}">
        <p14:creationId xmlns:p14="http://schemas.microsoft.com/office/powerpoint/2010/main" val="3297203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62E39-84CD-D18D-6045-60FEA46EB7E5}"/>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42EAC915-F9D3-F8A2-B6A7-02A8596BE705}"/>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 &amp; Emergency Department Visits</a:t>
            </a:r>
          </a:p>
          <a:p>
            <a:pPr marL="0" indent="0" defTabSz="457200" fontAlgn="base">
              <a:lnSpc>
                <a:spcPct val="107000"/>
              </a:lnSpc>
              <a:spcBef>
                <a:spcPts val="0"/>
              </a:spcBef>
              <a:spcAft>
                <a:spcPts val="800"/>
              </a:spcAft>
              <a:buNone/>
              <a:defRPr/>
            </a:pPr>
            <a:r>
              <a:rPr lang="en-US" sz="2800" dirty="0">
                <a:solidFill>
                  <a:srgbClr val="141313"/>
                </a:solidFill>
                <a:ea typeface="ＭＳ Ｐゴシック"/>
                <a:cs typeface="Calibri"/>
              </a:rPr>
              <a:t>Asthma-related hospitalizations and emergency department visits was defined as an inpatient stay or emergency department visit with a </a:t>
            </a:r>
            <a:r>
              <a:rPr lang="en-US" sz="2800" dirty="0">
                <a:solidFill>
                  <a:srgbClr val="141313"/>
                </a:solidFill>
                <a:ea typeface="Source Sans Pro" panose="020B0503030403020204" pitchFamily="34" charset="0"/>
                <a:cs typeface="Calibri"/>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a:t>
            </a:r>
            <a:r>
              <a:rPr lang="en-US" sz="2800" dirty="0">
                <a:solidFill>
                  <a:prstClr val="black"/>
                </a:solidFill>
                <a:ea typeface="Source Sans Pro" panose="020B0503030403020204" pitchFamily="34" charset="0"/>
                <a:cs typeface="Calibri"/>
              </a:rPr>
              <a:t>o asthma. </a:t>
            </a:r>
            <a:r>
              <a:rPr lang="en-US" sz="2800" kern="100" dirty="0">
                <a:solidFill>
                  <a:prstClr val="black"/>
                </a:solidFill>
                <a:ea typeface="Source Sans Pro" panose="020B0503030403020204" pitchFamily="34" charset="0"/>
                <a:cs typeface="Times New Roman"/>
              </a:rPr>
              <a:t>Due to age-group limitations when using single-race estimates on CDC Wonder for county-level data, adult </a:t>
            </a:r>
            <a:r>
              <a:rPr lang="en-US" sz="2800" dirty="0">
                <a:solidFill>
                  <a:prstClr val="black"/>
                </a:solidFill>
                <a:ea typeface="Source Sans Pro" panose="020B0503030403020204" pitchFamily="34" charset="0"/>
                <a:cs typeface="Calibri"/>
              </a:rPr>
              <a:t>data includes residents ages 20+ years and child data includes residents ages 0-19 years.</a:t>
            </a:r>
          </a:p>
          <a:p>
            <a:endParaRPr lang="en-US" dirty="0"/>
          </a:p>
        </p:txBody>
      </p:sp>
    </p:spTree>
    <p:extLst>
      <p:ext uri="{BB962C8B-B14F-4D97-AF65-F5344CB8AC3E}">
        <p14:creationId xmlns:p14="http://schemas.microsoft.com/office/powerpoint/2010/main" val="9810975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EA59E-4DFF-A0D0-7308-489ED27A51EB}"/>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DA07B2A3-D5A9-96C4-5BF2-6935380AB1E9}"/>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a:cs typeface="Calibri"/>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ea typeface="ＭＳ Ｐゴシック"/>
                <a:cs typeface="Calibri"/>
              </a:rPr>
              <a:t>The Medicaid population was obtained from the Ohio Department of Medicaid. The number included in the denominator to calculate rates do not include Medicaid </a:t>
            </a:r>
            <a:r>
              <a:rPr lang="en-US" sz="2800" dirty="0" err="1">
                <a:solidFill>
                  <a:sysClr val="windowText" lastClr="000000"/>
                </a:solidFill>
                <a:ea typeface="ＭＳ Ｐゴシック"/>
                <a:cs typeface="Calibri"/>
              </a:rPr>
              <a:t>MyCare</a:t>
            </a:r>
            <a:r>
              <a:rPr lang="en-US" sz="2800" dirty="0">
                <a:solidFill>
                  <a:sysClr val="windowText" lastClr="000000"/>
                </a:solidFill>
                <a:ea typeface="ＭＳ Ｐゴシック"/>
                <a:cs typeface="Calibri"/>
              </a:rPr>
              <a:t> residents. Child data includes Ohio residents ages 0-18 and adult data includes Ohio residents ages 19+.</a:t>
            </a:r>
          </a:p>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Death</a:t>
            </a:r>
          </a:p>
          <a:p>
            <a:pPr marL="342900" indent="-342900" defTabSz="457200" fontAlgn="base">
              <a:lnSpc>
                <a:spcPct val="100000"/>
              </a:lnSpc>
              <a:spcBef>
                <a:spcPct val="20000"/>
              </a:spcBef>
              <a:spcAft>
                <a:spcPct val="0"/>
              </a:spcAft>
              <a:buNone/>
              <a:defRPr/>
            </a:pPr>
            <a:r>
              <a:rPr lang="en-US" sz="2800" dirty="0">
                <a:solidFill>
                  <a:srgbClr val="141313"/>
                </a:solidFill>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22168616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44FE6-729C-9A63-85EF-9FF9A7ECCFB5}"/>
              </a:ext>
            </a:extLst>
          </p:cNvPr>
          <p:cNvSpPr>
            <a:spLocks noGrp="1"/>
          </p:cNvSpPr>
          <p:nvPr>
            <p:ph type="title"/>
          </p:nvPr>
        </p:nvSpPr>
        <p:spPr/>
        <p:txBody>
          <a:bodyPr>
            <a:normAutofit/>
          </a:bodyPr>
          <a:lstStyle/>
          <a:p>
            <a:r>
              <a:rPr lang="en-US" sz="3600" dirty="0"/>
              <a:t>Data Sources </a:t>
            </a:r>
          </a:p>
        </p:txBody>
      </p:sp>
      <p:sp>
        <p:nvSpPr>
          <p:cNvPr id="3" name="Content Placeholder 2">
            <a:extLst>
              <a:ext uri="{FF2B5EF4-FFF2-40B4-BE49-F238E27FC236}">
                <a16:creationId xmlns:a16="http://schemas.microsoft.com/office/drawing/2014/main" id="{11C3BDC5-1864-85FA-8F60-F95F9A388AF8}"/>
              </a:ext>
            </a:extLst>
          </p:cNvPr>
          <p:cNvSpPr>
            <a:spLocks noGrp="1"/>
          </p:cNvSpPr>
          <p:nvPr>
            <p:ph idx="1"/>
          </p:nvPr>
        </p:nvSpPr>
        <p:spPr/>
        <p:txBody>
          <a:bodyPr>
            <a:normAutofit fontScale="92500"/>
          </a:bodyPr>
          <a:lstStyle/>
          <a:p>
            <a:pPr marL="0" indent="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1) United States Census Bureau, 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2) Ohio Hospital Association (OHA). Clinical-Financial Database, 2016-2021.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3) Ohio Department of Health, Bureau of Vital Statistics,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5) </a:t>
            </a:r>
            <a:r>
              <a:rPr lang="en-US" sz="2800" dirty="0">
                <a:solidFill>
                  <a:srgbClr val="141313"/>
                </a:solidFill>
                <a:ea typeface="Source Sans Pro" panose="020B0503030403020204" pitchFamily="34" charset="0"/>
                <a:cs typeface="Times New Roman" panose="02020603050405020304" pitchFamily="18" charset="0"/>
              </a:rPr>
              <a:t>Ohio Department of Medicaid (ODM). Enrollment Data,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Times New Roman" panose="02020603050405020304" pitchFamily="18" charset="0"/>
              </a:rPr>
              <a:t>6) Ohio Medicaid Assessment Survey (OMAS)</a:t>
            </a:r>
            <a:endParaRPr lang="en-US" sz="2800" dirty="0">
              <a:solidFill>
                <a:srgbClr val="141313"/>
              </a:solidFill>
              <a:ea typeface="ＭＳ Ｐゴシック" charset="0"/>
              <a:cs typeface="Calibri" panose="020F0502020204030204" pitchFamily="34" charset="0"/>
            </a:endParaRPr>
          </a:p>
          <a:p>
            <a:endParaRPr lang="en-US" dirty="0"/>
          </a:p>
        </p:txBody>
      </p:sp>
    </p:spTree>
    <p:extLst>
      <p:ext uri="{BB962C8B-B14F-4D97-AF65-F5344CB8AC3E}">
        <p14:creationId xmlns:p14="http://schemas.microsoft.com/office/powerpoint/2010/main" val="3302770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35704-6260-9B54-2933-4C816DE40FCB}"/>
              </a:ext>
            </a:extLst>
          </p:cNvPr>
          <p:cNvSpPr>
            <a:spLocks noGrp="1"/>
          </p:cNvSpPr>
          <p:nvPr>
            <p:ph type="title"/>
          </p:nvPr>
        </p:nvSpPr>
        <p:spPr/>
        <p:txBody>
          <a:bodyPr>
            <a:normAutofit/>
          </a:bodyPr>
          <a:lstStyle/>
          <a:p>
            <a:r>
              <a:rPr lang="en-US" sz="3600" dirty="0"/>
              <a:t>Table of Contents </a:t>
            </a:r>
          </a:p>
        </p:txBody>
      </p:sp>
      <p:sp>
        <p:nvSpPr>
          <p:cNvPr id="3" name="Content Placeholder 2">
            <a:extLst>
              <a:ext uri="{FF2B5EF4-FFF2-40B4-BE49-F238E27FC236}">
                <a16:creationId xmlns:a16="http://schemas.microsoft.com/office/drawing/2014/main" id="{16B6B531-FA13-CE76-847E-39DA0167216E}"/>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Background……………………………………………………………………………………….......3</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Medicaid Rates………………………………………………………………………………………..………..12</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Mortality…………………………………………………………………………………..…………..14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Key Findings……………………………………………………………………………………………..….….15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Methods……………………………………………………………………………………………….…..…….16</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Data Sources………………………………………………………………………………………...............…18</a:t>
            </a:r>
          </a:p>
          <a:p>
            <a:endParaRPr lang="en-US" dirty="0"/>
          </a:p>
        </p:txBody>
      </p:sp>
    </p:spTree>
    <p:extLst>
      <p:ext uri="{BB962C8B-B14F-4D97-AF65-F5344CB8AC3E}">
        <p14:creationId xmlns:p14="http://schemas.microsoft.com/office/powerpoint/2010/main" val="29402477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19079-4034-83EF-C916-8FFC898F29B3}"/>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4B5F76B0-8CD4-50D6-3A60-324566B81A69}"/>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31139850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E22D4-7455-5DB7-2CBC-5CFAAC30BF9D}"/>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p>
        </p:txBody>
      </p:sp>
      <p:sp>
        <p:nvSpPr>
          <p:cNvPr id="3" name="Content Placeholder 2">
            <a:extLst>
              <a:ext uri="{FF2B5EF4-FFF2-40B4-BE49-F238E27FC236}">
                <a16:creationId xmlns:a16="http://schemas.microsoft.com/office/drawing/2014/main" id="{F4E0F687-CB8B-79F0-3592-CEF040B9D6D2}"/>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a:latin typeface="Source Sans Pro" panose="020B0503030403020204" pitchFamily="34" charset="0"/>
                <a:ea typeface="Source Sans Pro" panose="020B0503030403020204" pitchFamily="34" charset="0"/>
                <a:cs typeface="Calibri"/>
              </a:rPr>
              <a:t>Website: </a:t>
            </a:r>
            <a:r>
              <a:rPr lang="en-US" sz="280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a:latin typeface="Source Sans Pro" panose="020B0503030403020204" pitchFamily="34" charset="0"/>
              <a:ea typeface="Source Sans Pro" panose="020B0503030403020204" pitchFamily="34" charset="0"/>
              <a:cs typeface="Calibri"/>
            </a:endParaRPr>
          </a:p>
          <a:p>
            <a:endParaRPr lang="en-US"/>
          </a:p>
        </p:txBody>
      </p:sp>
    </p:spTree>
    <p:extLst>
      <p:ext uri="{BB962C8B-B14F-4D97-AF65-F5344CB8AC3E}">
        <p14:creationId xmlns:p14="http://schemas.microsoft.com/office/powerpoint/2010/main" val="2749244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E71D3-D93B-DBE8-9EAC-631F360A92FF}"/>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98B3153A-F14F-4F9B-B39C-7658E70110B6}"/>
              </a:ext>
            </a:extLst>
          </p:cNvPr>
          <p:cNvSpPr>
            <a:spLocks noGrp="1"/>
          </p:cNvSpPr>
          <p:nvPr>
            <p:ph idx="1"/>
          </p:nvPr>
        </p:nvSpPr>
        <p:spPr/>
        <p:txBody>
          <a:bodyPr/>
          <a:lstStyle/>
          <a:p>
            <a:pPr marL="0" indent="0">
              <a:buNone/>
            </a:pPr>
            <a:r>
              <a:rPr lang="en-US" dirty="0">
                <a:solidFill>
                  <a:schemeClr val="tx1"/>
                </a:solidFill>
                <a:cs typeface="Calibri" panose="020F050202020403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3399896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FB977-1FCC-CA3D-9197-3C938AE97683}"/>
              </a:ext>
            </a:extLst>
          </p:cNvPr>
          <p:cNvSpPr>
            <a:spLocks noGrp="1"/>
          </p:cNvSpPr>
          <p:nvPr>
            <p:ph type="title"/>
          </p:nvPr>
        </p:nvSpPr>
        <p:spPr/>
        <p:txBody>
          <a:bodyPr>
            <a:normAutofit/>
          </a:bodyPr>
          <a:lstStyle/>
          <a:p>
            <a:r>
              <a:rPr lang="en-US" sz="3600" dirty="0"/>
              <a:t>Population Demographics of Montgomery County</a:t>
            </a:r>
          </a:p>
        </p:txBody>
      </p:sp>
      <p:graphicFrame>
        <p:nvGraphicFramePr>
          <p:cNvPr id="4" name="Content Placeholder 3">
            <a:extLst>
              <a:ext uri="{FF2B5EF4-FFF2-40B4-BE49-F238E27FC236}">
                <a16:creationId xmlns:a16="http://schemas.microsoft.com/office/drawing/2014/main" id="{B4217292-6668-E9EF-8299-E3C1654EAA2B}"/>
              </a:ext>
            </a:extLst>
          </p:cNvPr>
          <p:cNvGraphicFramePr>
            <a:graphicFrameLocks noGrp="1"/>
          </p:cNvGraphicFramePr>
          <p:nvPr>
            <p:ph idx="1"/>
            <p:extLst>
              <p:ext uri="{D42A27DB-BD31-4B8C-83A1-F6EECF244321}">
                <p14:modId xmlns:p14="http://schemas.microsoft.com/office/powerpoint/2010/main" val="722635390"/>
              </p:ext>
            </p:extLst>
          </p:nvPr>
        </p:nvGraphicFramePr>
        <p:xfrm>
          <a:off x="3371850" y="2172176"/>
          <a:ext cx="5448300" cy="3658235"/>
        </p:xfrm>
        <a:graphic>
          <a:graphicData uri="http://schemas.openxmlformats.org/drawingml/2006/table">
            <a:tbl>
              <a:tblPr>
                <a:tableStyleId>{5C22544A-7EE6-4342-B048-85BDC9FD1C3A}</a:tableStyleId>
              </a:tblPr>
              <a:tblGrid>
                <a:gridCol w="2273300">
                  <a:extLst>
                    <a:ext uri="{9D8B030D-6E8A-4147-A177-3AD203B41FA5}">
                      <a16:colId xmlns:a16="http://schemas.microsoft.com/office/drawing/2014/main" val="1812533148"/>
                    </a:ext>
                  </a:extLst>
                </a:gridCol>
                <a:gridCol w="1562100">
                  <a:extLst>
                    <a:ext uri="{9D8B030D-6E8A-4147-A177-3AD203B41FA5}">
                      <a16:colId xmlns:a16="http://schemas.microsoft.com/office/drawing/2014/main" val="1644564971"/>
                    </a:ext>
                  </a:extLst>
                </a:gridCol>
                <a:gridCol w="1612900">
                  <a:extLst>
                    <a:ext uri="{9D8B030D-6E8A-4147-A177-3AD203B41FA5}">
                      <a16:colId xmlns:a16="http://schemas.microsoft.com/office/drawing/2014/main" val="2144492678"/>
                    </a:ext>
                  </a:extLst>
                </a:gridCol>
              </a:tblGrid>
              <a:tr h="450215">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Montgomery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2984757434"/>
                  </a:ext>
                </a:extLst>
              </a:tr>
              <a:tr h="388620">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536,136</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583678794"/>
                  </a:ext>
                </a:extLst>
              </a:tr>
              <a:tr h="293370">
                <a:tc>
                  <a:txBody>
                    <a:bodyPr/>
                    <a:lstStyle/>
                    <a:p>
                      <a:pPr algn="ctr" fontAlgn="ctr"/>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008882850"/>
                  </a:ext>
                </a:extLst>
              </a:tr>
              <a:tr h="293370">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20.50%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211052096"/>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3.30%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145964153"/>
                  </a:ext>
                </a:extLst>
              </a:tr>
              <a:tr h="388620">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9.00%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099352305"/>
                  </a:ext>
                </a:extLst>
              </a:tr>
              <a:tr h="419100">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6.80%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640850028"/>
                  </a:ext>
                </a:extLst>
              </a:tr>
              <a:tr h="381000">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$56,471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825551710"/>
                  </a:ext>
                </a:extLst>
              </a:tr>
              <a:tr h="304800">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15.30%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261623036"/>
                  </a:ext>
                </a:extLst>
              </a:tr>
              <a:tr h="445770">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10.20%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856609320"/>
                  </a:ext>
                </a:extLst>
              </a:tr>
            </a:tbl>
          </a:graphicData>
        </a:graphic>
      </p:graphicFrame>
      <p:sp>
        <p:nvSpPr>
          <p:cNvPr id="5" name="TextBox 4">
            <a:extLst>
              <a:ext uri="{FF2B5EF4-FFF2-40B4-BE49-F238E27FC236}">
                <a16:creationId xmlns:a16="http://schemas.microsoft.com/office/drawing/2014/main" id="{41C2FC8D-77E3-405E-0C26-C7049F3A1623}"/>
              </a:ext>
            </a:extLst>
          </p:cNvPr>
          <p:cNvSpPr txBox="1"/>
          <p:nvPr/>
        </p:nvSpPr>
        <p:spPr>
          <a:xfrm>
            <a:off x="5029200" y="5993206"/>
            <a:ext cx="2667000" cy="215444"/>
          </a:xfrm>
          <a:prstGeom prst="rect">
            <a:avLst/>
          </a:prstGeom>
          <a:noFill/>
        </p:spPr>
        <p:txBody>
          <a:bodyPr wrap="square">
            <a:spAutoFit/>
          </a:bodyPr>
          <a:lstStyle/>
          <a:p>
            <a:r>
              <a:rPr lang="en-US" sz="800" dirty="0">
                <a:latin typeface="Source Sans Pro" panose="020B0503030403020204" pitchFamily="34" charset="0"/>
                <a:cs typeface="Calibri" panose="020F0502020204030204" pitchFamily="34" charset="0"/>
              </a:rPr>
              <a:t>Source: United States Census Bureau, Year 2021</a:t>
            </a:r>
            <a:endParaRPr lang="en-US" dirty="0">
              <a:latin typeface="Source Sans Pro" panose="020B0503030403020204" pitchFamily="34" charset="0"/>
            </a:endParaRPr>
          </a:p>
        </p:txBody>
      </p:sp>
    </p:spTree>
    <p:extLst>
      <p:ext uri="{BB962C8B-B14F-4D97-AF65-F5344CB8AC3E}">
        <p14:creationId xmlns:p14="http://schemas.microsoft.com/office/powerpoint/2010/main" val="40030465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B6597-3312-9999-6282-159FE9AA3FEE}"/>
              </a:ext>
            </a:extLst>
          </p:cNvPr>
          <p:cNvSpPr>
            <a:spLocks noGrp="1"/>
          </p:cNvSpPr>
          <p:nvPr>
            <p:ph type="title"/>
          </p:nvPr>
        </p:nvSpPr>
        <p:spPr/>
        <p:txBody>
          <a:bodyPr>
            <a:noAutofit/>
          </a:bodyPr>
          <a:lstStyle/>
          <a:p>
            <a:r>
              <a:rPr lang="en-US" sz="3600" dirty="0"/>
              <a:t>Rates of Asthma Hospitalization &amp; Emergency Department Visits by Race-Age Group, Montgomery County 2016-2021</a:t>
            </a:r>
          </a:p>
        </p:txBody>
      </p:sp>
      <p:graphicFrame>
        <p:nvGraphicFramePr>
          <p:cNvPr id="4" name="Content Placeholder 22">
            <a:extLst>
              <a:ext uri="{FF2B5EF4-FFF2-40B4-BE49-F238E27FC236}">
                <a16:creationId xmlns:a16="http://schemas.microsoft.com/office/drawing/2014/main" id="{D023BB2B-16B4-7442-161C-FBC4220A0945}"/>
              </a:ext>
            </a:extLst>
          </p:cNvPr>
          <p:cNvGraphicFramePr>
            <a:graphicFrameLocks noGrp="1"/>
          </p:cNvGraphicFramePr>
          <p:nvPr>
            <p:ph idx="1"/>
            <p:extLst>
              <p:ext uri="{D42A27DB-BD31-4B8C-83A1-F6EECF244321}">
                <p14:modId xmlns:p14="http://schemas.microsoft.com/office/powerpoint/2010/main" val="80285996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5C845FD3-A821-A03C-33E4-B46138C78252}"/>
              </a:ext>
            </a:extLst>
          </p:cNvPr>
          <p:cNvPicPr>
            <a:picLocks noChangeAspect="1"/>
          </p:cNvPicPr>
          <p:nvPr/>
        </p:nvPicPr>
        <p:blipFill>
          <a:blip r:embed="rId4"/>
          <a:stretch>
            <a:fillRect/>
          </a:stretch>
        </p:blipFill>
        <p:spPr>
          <a:xfrm rot="10800000" flipV="1">
            <a:off x="1524002" y="6373386"/>
            <a:ext cx="4850166" cy="346066"/>
          </a:xfrm>
          <a:prstGeom prst="rect">
            <a:avLst/>
          </a:prstGeom>
        </p:spPr>
      </p:pic>
    </p:spTree>
    <p:extLst>
      <p:ext uri="{BB962C8B-B14F-4D97-AF65-F5344CB8AC3E}">
        <p14:creationId xmlns:p14="http://schemas.microsoft.com/office/powerpoint/2010/main" val="3144230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49DA0-310D-D372-0966-A20FFDCF3936}"/>
              </a:ext>
            </a:extLst>
          </p:cNvPr>
          <p:cNvSpPr>
            <a:spLocks noGrp="1"/>
          </p:cNvSpPr>
          <p:nvPr>
            <p:ph type="title"/>
          </p:nvPr>
        </p:nvSpPr>
        <p:spPr/>
        <p:txBody>
          <a:bodyPr>
            <a:noAutofit/>
          </a:bodyPr>
          <a:lstStyle/>
          <a:p>
            <a:r>
              <a:rPr lang="en-US" sz="3600" dirty="0"/>
              <a:t>Rates of Asthma Hospitalization &amp; Emergency Department Visits by Race/Ethnic-Age Group, Montgomery County 2016-2021</a:t>
            </a:r>
          </a:p>
        </p:txBody>
      </p:sp>
      <p:graphicFrame>
        <p:nvGraphicFramePr>
          <p:cNvPr id="4" name="Content Placeholder 6">
            <a:extLst>
              <a:ext uri="{FF2B5EF4-FFF2-40B4-BE49-F238E27FC236}">
                <a16:creationId xmlns:a16="http://schemas.microsoft.com/office/drawing/2014/main" id="{4E9900DD-7CCA-FAAF-1C51-13D3163FBED0}"/>
              </a:ext>
            </a:extLst>
          </p:cNvPr>
          <p:cNvGraphicFramePr>
            <a:graphicFrameLocks noGrp="1"/>
          </p:cNvGraphicFramePr>
          <p:nvPr>
            <p:ph idx="1"/>
            <p:extLst>
              <p:ext uri="{D42A27DB-BD31-4B8C-83A1-F6EECF244321}">
                <p14:modId xmlns:p14="http://schemas.microsoft.com/office/powerpoint/2010/main" val="45887561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33FE9F6F-6755-A56D-8CA0-D467213F6408}"/>
              </a:ext>
            </a:extLst>
          </p:cNvPr>
          <p:cNvPicPr>
            <a:picLocks noChangeAspect="1"/>
          </p:cNvPicPr>
          <p:nvPr/>
        </p:nvPicPr>
        <p:blipFill>
          <a:blip r:embed="rId4"/>
          <a:stretch>
            <a:fillRect/>
          </a:stretch>
        </p:blipFill>
        <p:spPr>
          <a:xfrm rot="10800000" flipV="1">
            <a:off x="1524001" y="6373386"/>
            <a:ext cx="4974453" cy="354934"/>
          </a:xfrm>
          <a:prstGeom prst="rect">
            <a:avLst/>
          </a:prstGeom>
        </p:spPr>
      </p:pic>
    </p:spTree>
    <p:extLst>
      <p:ext uri="{BB962C8B-B14F-4D97-AF65-F5344CB8AC3E}">
        <p14:creationId xmlns:p14="http://schemas.microsoft.com/office/powerpoint/2010/main" val="2038705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707A62-39B4-A6A5-7CB1-143E61D75C33}"/>
              </a:ext>
            </a:extLst>
          </p:cNvPr>
          <p:cNvSpPr>
            <a:spLocks noGrp="1"/>
          </p:cNvSpPr>
          <p:nvPr>
            <p:ph type="title"/>
          </p:nvPr>
        </p:nvSpPr>
        <p:spPr/>
        <p:txBody>
          <a:bodyPr>
            <a:noAutofit/>
          </a:bodyPr>
          <a:lstStyle/>
          <a:p>
            <a:r>
              <a:rPr lang="en-US" sz="3600" dirty="0"/>
              <a:t>Rates of Asthma Hospitalization &amp; Emergency Department Visits by Race-Age Group, Montgomery County 2016-2021</a:t>
            </a:r>
          </a:p>
        </p:txBody>
      </p:sp>
      <p:graphicFrame>
        <p:nvGraphicFramePr>
          <p:cNvPr id="4" name="Content Placeholder 15">
            <a:extLst>
              <a:ext uri="{FF2B5EF4-FFF2-40B4-BE49-F238E27FC236}">
                <a16:creationId xmlns:a16="http://schemas.microsoft.com/office/drawing/2014/main" id="{1076107F-AC15-2A35-02AC-350CE1D34C38}"/>
              </a:ext>
            </a:extLst>
          </p:cNvPr>
          <p:cNvGraphicFramePr>
            <a:graphicFrameLocks noGrp="1"/>
          </p:cNvGraphicFramePr>
          <p:nvPr>
            <p:ph idx="1"/>
            <p:extLst>
              <p:ext uri="{D42A27DB-BD31-4B8C-83A1-F6EECF244321}">
                <p14:modId xmlns:p14="http://schemas.microsoft.com/office/powerpoint/2010/main" val="2983344742"/>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3865C541-0574-0F9B-B64B-65FD99143759}"/>
              </a:ext>
            </a:extLst>
          </p:cNvPr>
          <p:cNvPicPr>
            <a:picLocks noChangeAspect="1"/>
          </p:cNvPicPr>
          <p:nvPr/>
        </p:nvPicPr>
        <p:blipFill>
          <a:blip r:embed="rId4"/>
          <a:stretch>
            <a:fillRect/>
          </a:stretch>
        </p:blipFill>
        <p:spPr>
          <a:xfrm rot="10800000" flipV="1">
            <a:off x="1600201" y="6422173"/>
            <a:ext cx="4951519" cy="353298"/>
          </a:xfrm>
          <a:prstGeom prst="rect">
            <a:avLst/>
          </a:prstGeom>
        </p:spPr>
      </p:pic>
    </p:spTree>
    <p:extLst>
      <p:ext uri="{BB962C8B-B14F-4D97-AF65-F5344CB8AC3E}">
        <p14:creationId xmlns:p14="http://schemas.microsoft.com/office/powerpoint/2010/main" val="39253789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DF54F-1541-D6AD-4010-550126725E47}"/>
              </a:ext>
            </a:extLst>
          </p:cNvPr>
          <p:cNvSpPr>
            <a:spLocks noGrp="1"/>
          </p:cNvSpPr>
          <p:nvPr>
            <p:ph type="title"/>
          </p:nvPr>
        </p:nvSpPr>
        <p:spPr/>
        <p:txBody>
          <a:bodyPr>
            <a:noAutofit/>
          </a:bodyPr>
          <a:lstStyle/>
          <a:p>
            <a:r>
              <a:rPr lang="en-US" sz="3600" dirty="0"/>
              <a:t>Rates of Asthma Hospitalization &amp; Emergency Department Visits by Race/Ethnic-Age Group, Montgomery County 2016-2021</a:t>
            </a:r>
          </a:p>
        </p:txBody>
      </p:sp>
      <p:graphicFrame>
        <p:nvGraphicFramePr>
          <p:cNvPr id="4" name="Content Placeholder 6">
            <a:extLst>
              <a:ext uri="{FF2B5EF4-FFF2-40B4-BE49-F238E27FC236}">
                <a16:creationId xmlns:a16="http://schemas.microsoft.com/office/drawing/2014/main" id="{E61FF928-4142-314B-0058-C9461AF6E372}"/>
              </a:ext>
            </a:extLst>
          </p:cNvPr>
          <p:cNvGraphicFramePr>
            <a:graphicFrameLocks noGrp="1"/>
          </p:cNvGraphicFramePr>
          <p:nvPr>
            <p:ph idx="1"/>
            <p:extLst>
              <p:ext uri="{D42A27DB-BD31-4B8C-83A1-F6EECF244321}">
                <p14:modId xmlns:p14="http://schemas.microsoft.com/office/powerpoint/2010/main" val="196704012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8591E42B-1113-FF08-1075-02CEA781CCCD}"/>
              </a:ext>
            </a:extLst>
          </p:cNvPr>
          <p:cNvPicPr>
            <a:picLocks noChangeAspect="1"/>
          </p:cNvPicPr>
          <p:nvPr/>
        </p:nvPicPr>
        <p:blipFill>
          <a:blip r:embed="rId4"/>
          <a:stretch>
            <a:fillRect/>
          </a:stretch>
        </p:blipFill>
        <p:spPr>
          <a:xfrm rot="10800000" flipV="1">
            <a:off x="1600202" y="6422173"/>
            <a:ext cx="5200094" cy="371034"/>
          </a:xfrm>
          <a:prstGeom prst="rect">
            <a:avLst/>
          </a:prstGeom>
        </p:spPr>
      </p:pic>
    </p:spTree>
    <p:extLst>
      <p:ext uri="{BB962C8B-B14F-4D97-AF65-F5344CB8AC3E}">
        <p14:creationId xmlns:p14="http://schemas.microsoft.com/office/powerpoint/2010/main" val="17472616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C7497-92E5-0284-90AD-3D270E3003C2}"/>
              </a:ext>
            </a:extLst>
          </p:cNvPr>
          <p:cNvSpPr>
            <a:spLocks noGrp="1"/>
          </p:cNvSpPr>
          <p:nvPr>
            <p:ph type="title"/>
          </p:nvPr>
        </p:nvSpPr>
        <p:spPr/>
        <p:txBody>
          <a:bodyPr>
            <a:noAutofit/>
          </a:bodyPr>
          <a:lstStyle/>
          <a:p>
            <a:r>
              <a:rPr lang="en-US" sz="3600" dirty="0"/>
              <a:t>Rates of Asthma Hospitalization &amp; Emergency Department Visits by Sex-Age Group, Montgomery County 2016-2021</a:t>
            </a:r>
          </a:p>
        </p:txBody>
      </p:sp>
      <p:graphicFrame>
        <p:nvGraphicFramePr>
          <p:cNvPr id="4" name="Content Placeholder 17">
            <a:extLst>
              <a:ext uri="{FF2B5EF4-FFF2-40B4-BE49-F238E27FC236}">
                <a16:creationId xmlns:a16="http://schemas.microsoft.com/office/drawing/2014/main" id="{244EA401-B7A0-E1FD-BEF9-1D14BAAC78A0}"/>
              </a:ext>
            </a:extLst>
          </p:cNvPr>
          <p:cNvGraphicFramePr>
            <a:graphicFrameLocks noGrp="1"/>
          </p:cNvGraphicFramePr>
          <p:nvPr>
            <p:ph idx="1"/>
            <p:extLst>
              <p:ext uri="{D42A27DB-BD31-4B8C-83A1-F6EECF244321}">
                <p14:modId xmlns:p14="http://schemas.microsoft.com/office/powerpoint/2010/main" val="297633637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1863F6C8-27B0-00F8-F5C1-BC2708B9E89B}"/>
              </a:ext>
            </a:extLst>
          </p:cNvPr>
          <p:cNvPicPr>
            <a:picLocks noChangeAspect="1"/>
          </p:cNvPicPr>
          <p:nvPr/>
        </p:nvPicPr>
        <p:blipFill>
          <a:blip r:embed="rId4"/>
          <a:stretch>
            <a:fillRect/>
          </a:stretch>
        </p:blipFill>
        <p:spPr>
          <a:xfrm rot="10800000" flipV="1">
            <a:off x="1600201" y="6422173"/>
            <a:ext cx="5173461" cy="369134"/>
          </a:xfrm>
          <a:prstGeom prst="rect">
            <a:avLst/>
          </a:prstGeom>
        </p:spPr>
      </p:pic>
    </p:spTree>
    <p:extLst>
      <p:ext uri="{BB962C8B-B14F-4D97-AF65-F5344CB8AC3E}">
        <p14:creationId xmlns:p14="http://schemas.microsoft.com/office/powerpoint/2010/main" val="75799726"/>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10">
    <a:dk1>
      <a:sysClr val="windowText" lastClr="000000"/>
    </a:dk1>
    <a:lt1>
      <a:sysClr val="window" lastClr="FFFFFF"/>
    </a:lt1>
    <a:dk2>
      <a:srgbClr val="323232"/>
    </a:dk2>
    <a:lt2>
      <a:srgbClr val="E3DED1"/>
    </a:lt2>
    <a:accent1>
      <a:srgbClr val="771E28"/>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5021</TotalTime>
  <Words>2255</Words>
  <Application>Microsoft Office PowerPoint</Application>
  <PresentationFormat>Widescreen</PresentationFormat>
  <Paragraphs>265</Paragraphs>
  <Slides>23</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23</vt:i4>
      </vt:variant>
    </vt:vector>
  </HeadingPairs>
  <TitlesOfParts>
    <vt:vector size="31" baseType="lpstr">
      <vt:lpstr>Arial</vt:lpstr>
      <vt:lpstr>Arial,Sans-Serif</vt:lpstr>
      <vt:lpstr>Calibri</vt:lpstr>
      <vt:lpstr>Open Sans SemiBold</vt:lpstr>
      <vt:lpstr>Source Sans Pro</vt:lpstr>
      <vt:lpstr>Source Sans Pro SemiBold</vt:lpstr>
      <vt:lpstr>1_Office Theme</vt:lpstr>
      <vt:lpstr>Office Theme</vt:lpstr>
      <vt:lpstr>Montgomery County: The Current Status of Asthma Burden</vt:lpstr>
      <vt:lpstr>Table of Contents </vt:lpstr>
      <vt:lpstr>Background</vt:lpstr>
      <vt:lpstr>Population Demographics of Montgomery County</vt:lpstr>
      <vt:lpstr>Rates of Asthma Hospitalization &amp; Emergency Department Visits by Race-Age Group, Montgomery County 2016-2021</vt:lpstr>
      <vt:lpstr>Rates of Asthma Hospitalization &amp; Emergency Department Visits by Race/Ethnic-Age Group, Montgomery County 2016-2021</vt:lpstr>
      <vt:lpstr>Rates of Asthma Hospitalization &amp; Emergency Department Visits by Race-Age Group, Montgomery County 2016-2021</vt:lpstr>
      <vt:lpstr>Rates of Asthma Hospitalization &amp; Emergency Department Visits by Race/Ethnic-Age Group, Montgomery County 2016-2021</vt:lpstr>
      <vt:lpstr>Rates of Asthma Hospitalization &amp; Emergency Department Visits by Sex-Age Group, Montgomery County 2016-2021</vt:lpstr>
      <vt:lpstr>Rates of Asthma Hospitalization &amp; Emergency Department Visits by Sex-Age Group, Montgomery County 2016-2021</vt:lpstr>
      <vt:lpstr>Rates of Asthma Hospitalization &amp; Emergency Department Visits by Month of Admission, Montgomery County and Ohio, 2021</vt:lpstr>
      <vt:lpstr>Rate of Asthma Hospitalizations, Children (0-18) on Medicaid, Montgomery County &amp; Ohio, 2016-2021</vt:lpstr>
      <vt:lpstr>Rate of Asthma Hospitalizations, Adults (19+) on Medicaid, Montgomery County &amp; Ohio, 2016-2021</vt:lpstr>
      <vt:lpstr>Rates of Asthma Death by Race-Age Group 2016-2021</vt:lpstr>
      <vt:lpstr>Summary/Key Findings</vt:lpstr>
      <vt:lpstr>Summary/Key Findings Continued</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2023-11-15T16:46:27Z</dcterms:modified>
</cp:coreProperties>
</file>